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embeddedFontLst>
    <p:embeddedFont>
      <p:font typeface="Fira Sans Black"/>
      <p:bold r:id="rId19"/>
      <p:boldItalic r:id="rId20"/>
    </p:embeddedFont>
    <p:embeddedFont>
      <p:font typeface="Raleway"/>
      <p:regular r:id="rId21"/>
      <p:bold r:id="rId22"/>
      <p:italic r:id="rId23"/>
      <p:boldItalic r:id="rId24"/>
    </p:embeddedFont>
    <p:embeddedFont>
      <p:font typeface="Raleway ExtraBold"/>
      <p:bold r:id="rId25"/>
      <p:boldItalic r:id="rId26"/>
    </p:embeddedFont>
    <p:embeddedFont>
      <p:font typeface="Raleway Light"/>
      <p:regular r:id="rId27"/>
      <p:bold r:id="rId28"/>
      <p:italic r:id="rId29"/>
      <p:boldItalic r:id="rId30"/>
    </p:embeddedFont>
    <p:embeddedFont>
      <p:font typeface="Fira Sans Medium"/>
      <p:regular r:id="rId31"/>
      <p:bold r:id="rId32"/>
      <p:italic r:id="rId33"/>
      <p:boldItalic r:id="rId34"/>
    </p:embeddedFont>
    <p:embeddedFont>
      <p:font typeface="Fira Sans ExtraBold"/>
      <p:bold r:id="rId35"/>
      <p:boldItalic r:id="rId36"/>
    </p:embeddedFont>
    <p:embeddedFont>
      <p:font typeface="Fira Sans"/>
      <p:regular r:id="rId37"/>
      <p:bold r:id="rId38"/>
      <p:italic r:id="rId39"/>
      <p:boldItalic r:id="rId40"/>
    </p:embeddedFont>
    <p:embeddedFont>
      <p:font typeface="Fira Sans Light"/>
      <p:regular r:id="rId41"/>
      <p:bold r:id="rId42"/>
      <p:italic r:id="rId43"/>
      <p:boldItalic r:id="rId4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B9FEDF3-198E-47CA-9C6B-EA7E66B12C1E}">
  <a:tblStyle styleId="{7B9FEDF3-198E-47CA-9C6B-EA7E66B12C1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FiraSans-boldItalic.fntdata"/><Relationship Id="rId20" Type="http://schemas.openxmlformats.org/officeDocument/2006/relationships/font" Target="fonts/FiraSansBlack-boldItalic.fntdata"/><Relationship Id="rId42" Type="http://schemas.openxmlformats.org/officeDocument/2006/relationships/font" Target="fonts/FiraSansLight-bold.fntdata"/><Relationship Id="rId41" Type="http://schemas.openxmlformats.org/officeDocument/2006/relationships/font" Target="fonts/FiraSansLight-regular.fntdata"/><Relationship Id="rId22" Type="http://schemas.openxmlformats.org/officeDocument/2006/relationships/font" Target="fonts/Raleway-bold.fntdata"/><Relationship Id="rId44" Type="http://schemas.openxmlformats.org/officeDocument/2006/relationships/font" Target="fonts/FiraSansLight-boldItalic.fntdata"/><Relationship Id="rId21" Type="http://schemas.openxmlformats.org/officeDocument/2006/relationships/font" Target="fonts/Raleway-regular.fntdata"/><Relationship Id="rId43" Type="http://schemas.openxmlformats.org/officeDocument/2006/relationships/font" Target="fonts/FiraSansLight-italic.fntdata"/><Relationship Id="rId24" Type="http://schemas.openxmlformats.org/officeDocument/2006/relationships/font" Target="fonts/Raleway-boldItalic.fntdata"/><Relationship Id="rId23" Type="http://schemas.openxmlformats.org/officeDocument/2006/relationships/font" Target="fonts/Raleway-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alewayExtraBold-boldItalic.fntdata"/><Relationship Id="rId25" Type="http://schemas.openxmlformats.org/officeDocument/2006/relationships/font" Target="fonts/RalewayExtraBold-bold.fntdata"/><Relationship Id="rId28" Type="http://schemas.openxmlformats.org/officeDocument/2006/relationships/font" Target="fonts/RalewayLight-bold.fntdata"/><Relationship Id="rId27" Type="http://schemas.openxmlformats.org/officeDocument/2006/relationships/font" Target="fonts/RalewayLight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alewayLight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FiraSansMedium-regular.fntdata"/><Relationship Id="rId30" Type="http://schemas.openxmlformats.org/officeDocument/2006/relationships/font" Target="fonts/RalewayLight-boldItalic.fntdata"/><Relationship Id="rId11" Type="http://schemas.openxmlformats.org/officeDocument/2006/relationships/slide" Target="slides/slide6.xml"/><Relationship Id="rId33" Type="http://schemas.openxmlformats.org/officeDocument/2006/relationships/font" Target="fonts/FiraSansMedium-italic.fntdata"/><Relationship Id="rId10" Type="http://schemas.openxmlformats.org/officeDocument/2006/relationships/slide" Target="slides/slide5.xml"/><Relationship Id="rId32" Type="http://schemas.openxmlformats.org/officeDocument/2006/relationships/font" Target="fonts/FiraSansMedium-bold.fntdata"/><Relationship Id="rId13" Type="http://schemas.openxmlformats.org/officeDocument/2006/relationships/slide" Target="slides/slide8.xml"/><Relationship Id="rId35" Type="http://schemas.openxmlformats.org/officeDocument/2006/relationships/font" Target="fonts/FiraSansExtraBold-bold.fntdata"/><Relationship Id="rId12" Type="http://schemas.openxmlformats.org/officeDocument/2006/relationships/slide" Target="slides/slide7.xml"/><Relationship Id="rId34" Type="http://schemas.openxmlformats.org/officeDocument/2006/relationships/font" Target="fonts/FiraSansMedium-boldItalic.fntdata"/><Relationship Id="rId15" Type="http://schemas.openxmlformats.org/officeDocument/2006/relationships/slide" Target="slides/slide10.xml"/><Relationship Id="rId37" Type="http://schemas.openxmlformats.org/officeDocument/2006/relationships/font" Target="fonts/FiraSans-regular.fntdata"/><Relationship Id="rId14" Type="http://schemas.openxmlformats.org/officeDocument/2006/relationships/slide" Target="slides/slide9.xml"/><Relationship Id="rId36" Type="http://schemas.openxmlformats.org/officeDocument/2006/relationships/font" Target="fonts/FiraSansExtraBold-boldItalic.fntdata"/><Relationship Id="rId17" Type="http://schemas.openxmlformats.org/officeDocument/2006/relationships/slide" Target="slides/slide12.xml"/><Relationship Id="rId39" Type="http://schemas.openxmlformats.org/officeDocument/2006/relationships/font" Target="fonts/FiraSans-italic.fntdata"/><Relationship Id="rId16" Type="http://schemas.openxmlformats.org/officeDocument/2006/relationships/slide" Target="slides/slide11.xml"/><Relationship Id="rId38" Type="http://schemas.openxmlformats.org/officeDocument/2006/relationships/font" Target="fonts/FiraSans-bold.fntdata"/><Relationship Id="rId19" Type="http://schemas.openxmlformats.org/officeDocument/2006/relationships/font" Target="fonts/FiraSansBlack-bold.fntdata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35f391192_0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35f391192_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5f391192_07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5f391192_0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5f391192_08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35f391192_0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5ed75ccf_0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35ed75ccf_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5ed75ccf_02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35ed75ccf_0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5f391192_0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35f391192_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5f391192_02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5f391192_0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5f391192_0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35f391192_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5ed75ccf_01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35ed75ccf_0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5f391192_01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5f391192_0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5f391192_05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35f391192_0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5f391192_06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35f391192_0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bg>
      <p:bgPr>
        <a:solidFill>
          <a:schemeClr val="accen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90735" y="379877"/>
            <a:ext cx="8362529" cy="4383746"/>
          </a:xfrm>
          <a:custGeom>
            <a:rect b="b" l="l" r="r" t="t"/>
            <a:pathLst>
              <a:path extrusionOk="0" fill="none" h="149667" w="285508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cap="flat" cmpd="sng" w="19050">
            <a:solidFill>
              <a:schemeClr val="lt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685800" y="3287213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3" name="Google Shape;53;p11"/>
          <p:cNvSpPr/>
          <p:nvPr/>
        </p:nvSpPr>
        <p:spPr>
          <a:xfrm>
            <a:off x="390735" y="379877"/>
            <a:ext cx="8362529" cy="4383746"/>
          </a:xfrm>
          <a:custGeom>
            <a:rect b="b" l="l" r="r" t="t"/>
            <a:pathLst>
              <a:path extrusionOk="0" fill="none" h="149667" w="285508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cap="flat" cmpd="sng" w="19050">
            <a:solidFill>
              <a:schemeClr val="accent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colored">
  <p:cSld name="BLANK_1">
    <p:bg>
      <p:bgPr>
        <a:solidFill>
          <a:schemeClr val="accent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2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6" name="Google Shape;56;p12"/>
          <p:cNvSpPr/>
          <p:nvPr/>
        </p:nvSpPr>
        <p:spPr>
          <a:xfrm>
            <a:off x="390735" y="379877"/>
            <a:ext cx="8362529" cy="4383746"/>
          </a:xfrm>
          <a:custGeom>
            <a:rect b="b" l="l" r="r" t="t"/>
            <a:pathLst>
              <a:path extrusionOk="0" fill="none" h="149667" w="285508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cap="flat" cmpd="sng" w="19050">
            <a:solidFill>
              <a:schemeClr val="lt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TITLE_1">
    <p:bg>
      <p:bgPr>
        <a:solidFill>
          <a:schemeClr val="accent1"/>
        </a:solidFill>
      </p:bgPr>
    </p:bg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>
            <a:off x="390735" y="379877"/>
            <a:ext cx="8362529" cy="4383746"/>
          </a:xfrm>
          <a:custGeom>
            <a:rect b="b" l="l" r="r" t="t"/>
            <a:pathLst>
              <a:path extrusionOk="0" fill="none" h="149667" w="285508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cap="flat" cmpd="sng" w="1905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3"/>
          <p:cNvSpPr txBox="1"/>
          <p:nvPr>
            <p:ph type="ctrTitle"/>
          </p:nvPr>
        </p:nvSpPr>
        <p:spPr>
          <a:xfrm>
            <a:off x="685800" y="2726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" name="Google Shape;15;p3"/>
          <p:cNvSpPr txBox="1"/>
          <p:nvPr>
            <p:ph idx="1" type="subTitle"/>
          </p:nvPr>
        </p:nvSpPr>
        <p:spPr>
          <a:xfrm>
            <a:off x="685800" y="38306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solidFill>
          <a:schemeClr val="accent1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/>
          <p:nvPr/>
        </p:nvSpPr>
        <p:spPr>
          <a:xfrm flipH="1">
            <a:off x="390735" y="379877"/>
            <a:ext cx="8362529" cy="4383746"/>
          </a:xfrm>
          <a:custGeom>
            <a:rect b="b" l="l" r="r" t="t"/>
            <a:pathLst>
              <a:path extrusionOk="0" fill="none" h="149667" w="285508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cap="flat" cmpd="sng" w="1905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1757200" y="2161800"/>
            <a:ext cx="5629800" cy="81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419100" lvl="0" marL="457200" rtl="0" algn="ctr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i="1" sz="3000">
                <a:solidFill>
                  <a:schemeClr val="dk1"/>
                </a:solidFill>
              </a:defRPr>
            </a:lvl1pPr>
            <a:lvl2pPr indent="-419100" lvl="1" marL="9144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○"/>
              <a:defRPr i="1" sz="3000">
                <a:solidFill>
                  <a:schemeClr val="dk1"/>
                </a:solidFill>
              </a:defRPr>
            </a:lvl2pPr>
            <a:lvl3pPr indent="-419100" lvl="2" marL="13716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■"/>
              <a:defRPr i="1" sz="3000">
                <a:solidFill>
                  <a:schemeClr val="dk1"/>
                </a:solidFill>
              </a:defRPr>
            </a:lvl3pPr>
            <a:lvl4pPr indent="-419100" lvl="3" marL="18288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i="1" sz="3000">
                <a:solidFill>
                  <a:schemeClr val="dk1"/>
                </a:solidFill>
              </a:defRPr>
            </a:lvl4pPr>
            <a:lvl5pPr indent="-419100" lvl="4" marL="22860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○"/>
              <a:defRPr i="1" sz="3000">
                <a:solidFill>
                  <a:schemeClr val="dk1"/>
                </a:solidFill>
              </a:defRPr>
            </a:lvl5pPr>
            <a:lvl6pPr indent="-419100" lvl="5" marL="27432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■"/>
              <a:defRPr i="1" sz="3000">
                <a:solidFill>
                  <a:schemeClr val="dk1"/>
                </a:solidFill>
              </a:defRPr>
            </a:lvl6pPr>
            <a:lvl7pPr indent="-419100" lvl="6" marL="32004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i="1" sz="3000">
                <a:solidFill>
                  <a:schemeClr val="dk1"/>
                </a:solidFill>
              </a:defRPr>
            </a:lvl7pPr>
            <a:lvl8pPr indent="-419100" lvl="7" marL="36576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○"/>
              <a:defRPr i="1" sz="3000">
                <a:solidFill>
                  <a:schemeClr val="dk1"/>
                </a:solidFill>
              </a:defRPr>
            </a:lvl8pPr>
            <a:lvl9pPr indent="-419100" lvl="8" marL="41148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■"/>
              <a:defRPr i="1" sz="3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" name="Google Shape;19;p4"/>
          <p:cNvSpPr txBox="1"/>
          <p:nvPr/>
        </p:nvSpPr>
        <p:spPr>
          <a:xfrm>
            <a:off x="205550" y="75075"/>
            <a:ext cx="7995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“</a:t>
            </a:r>
            <a:endParaRPr b="1" sz="120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/>
          <p:nvPr/>
        </p:nvSpPr>
        <p:spPr>
          <a:xfrm>
            <a:off x="390735" y="379877"/>
            <a:ext cx="8362529" cy="4383746"/>
          </a:xfrm>
          <a:custGeom>
            <a:rect b="b" l="l" r="r" t="t"/>
            <a:pathLst>
              <a:path extrusionOk="0" fill="none" h="149667" w="285508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cap="flat" cmpd="sng" w="19050">
            <a:solidFill>
              <a:schemeClr val="accent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5"/>
          <p:cNvSpPr txBox="1"/>
          <p:nvPr>
            <p:ph type="title"/>
          </p:nvPr>
        </p:nvSpPr>
        <p:spPr>
          <a:xfrm>
            <a:off x="922000" y="891775"/>
            <a:ext cx="68661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9pPr>
          </a:lstStyle>
          <a:p/>
        </p:txBody>
      </p:sp>
      <p:sp>
        <p:nvSpPr>
          <p:cNvPr id="24" name="Google Shape;24;p5"/>
          <p:cNvSpPr txBox="1"/>
          <p:nvPr>
            <p:ph idx="1" type="body"/>
          </p:nvPr>
        </p:nvSpPr>
        <p:spPr>
          <a:xfrm>
            <a:off x="922000" y="1885951"/>
            <a:ext cx="6866100" cy="236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600"/>
              </a:spcBef>
              <a:spcAft>
                <a:spcPts val="0"/>
              </a:spcAft>
              <a:buClr>
                <a:srgbClr val="FFB600"/>
              </a:buClr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FFB600"/>
                </a:solidFill>
              </a:defRPr>
            </a:lvl1pPr>
            <a:lvl2pPr lvl="1">
              <a:buNone/>
              <a:defRPr>
                <a:solidFill>
                  <a:srgbClr val="FFB600"/>
                </a:solidFill>
              </a:defRPr>
            </a:lvl2pPr>
            <a:lvl3pPr lvl="2">
              <a:buNone/>
              <a:defRPr>
                <a:solidFill>
                  <a:srgbClr val="FFB600"/>
                </a:solidFill>
              </a:defRPr>
            </a:lvl3pPr>
            <a:lvl4pPr lvl="3">
              <a:buNone/>
              <a:defRPr>
                <a:solidFill>
                  <a:srgbClr val="FFB600"/>
                </a:solidFill>
              </a:defRPr>
            </a:lvl4pPr>
            <a:lvl5pPr lvl="4">
              <a:buNone/>
              <a:defRPr>
                <a:solidFill>
                  <a:srgbClr val="FFB600"/>
                </a:solidFill>
              </a:defRPr>
            </a:lvl5pPr>
            <a:lvl6pPr lvl="5">
              <a:buNone/>
              <a:defRPr>
                <a:solidFill>
                  <a:srgbClr val="FFB600"/>
                </a:solidFill>
              </a:defRPr>
            </a:lvl6pPr>
            <a:lvl7pPr lvl="6">
              <a:buNone/>
              <a:defRPr>
                <a:solidFill>
                  <a:srgbClr val="FFB600"/>
                </a:solidFill>
              </a:defRPr>
            </a:lvl7pPr>
            <a:lvl8pPr lvl="7">
              <a:buNone/>
              <a:defRPr>
                <a:solidFill>
                  <a:srgbClr val="FFB600"/>
                </a:solidFill>
              </a:defRPr>
            </a:lvl8pPr>
            <a:lvl9pPr lvl="8">
              <a:buNone/>
              <a:defRPr>
                <a:solidFill>
                  <a:srgbClr val="FFB600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" type="twoColTx">
  <p:cSld name="TITLE_AND_TWO_COLUMN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/>
          <p:nvPr/>
        </p:nvSpPr>
        <p:spPr>
          <a:xfrm>
            <a:off x="390735" y="379877"/>
            <a:ext cx="8362529" cy="4383746"/>
          </a:xfrm>
          <a:custGeom>
            <a:rect b="b" l="l" r="r" t="t"/>
            <a:pathLst>
              <a:path extrusionOk="0" fill="none" h="149667" w="285508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cap="flat" cmpd="sng" w="19050">
            <a:solidFill>
              <a:schemeClr val="accent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6"/>
          <p:cNvSpPr txBox="1"/>
          <p:nvPr>
            <p:ph type="title"/>
          </p:nvPr>
        </p:nvSpPr>
        <p:spPr>
          <a:xfrm>
            <a:off x="922000" y="891775"/>
            <a:ext cx="68661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9pPr>
          </a:lstStyle>
          <a:p/>
        </p:txBody>
      </p:sp>
      <p:sp>
        <p:nvSpPr>
          <p:cNvPr id="29" name="Google Shape;29;p6"/>
          <p:cNvSpPr txBox="1"/>
          <p:nvPr>
            <p:ph idx="1" type="body"/>
          </p:nvPr>
        </p:nvSpPr>
        <p:spPr>
          <a:xfrm>
            <a:off x="922000" y="1887378"/>
            <a:ext cx="3543300" cy="302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60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2" type="body"/>
          </p:nvPr>
        </p:nvSpPr>
        <p:spPr>
          <a:xfrm>
            <a:off x="4678687" y="1887378"/>
            <a:ext cx="3543300" cy="302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60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">
  <p:cSld name="TITLE_AND_TWO_COLUMNS_1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/>
          <p:nvPr/>
        </p:nvSpPr>
        <p:spPr>
          <a:xfrm>
            <a:off x="390735" y="379877"/>
            <a:ext cx="8362529" cy="4383746"/>
          </a:xfrm>
          <a:custGeom>
            <a:rect b="b" l="l" r="r" t="t"/>
            <a:pathLst>
              <a:path extrusionOk="0" fill="none" h="149667" w="285508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cap="flat" cmpd="sng" w="19050">
            <a:solidFill>
              <a:schemeClr val="accent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7"/>
          <p:cNvSpPr txBox="1"/>
          <p:nvPr>
            <p:ph type="title"/>
          </p:nvPr>
        </p:nvSpPr>
        <p:spPr>
          <a:xfrm>
            <a:off x="922000" y="891775"/>
            <a:ext cx="68661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9pPr>
          </a:lstStyle>
          <a:p/>
        </p:txBody>
      </p:sp>
      <p:sp>
        <p:nvSpPr>
          <p:cNvPr id="35" name="Google Shape;35;p7"/>
          <p:cNvSpPr txBox="1"/>
          <p:nvPr>
            <p:ph idx="1" type="body"/>
          </p:nvPr>
        </p:nvSpPr>
        <p:spPr>
          <a:xfrm>
            <a:off x="922000" y="1930500"/>
            <a:ext cx="2332200" cy="291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36" name="Google Shape;36;p7"/>
          <p:cNvSpPr txBox="1"/>
          <p:nvPr>
            <p:ph idx="2" type="body"/>
          </p:nvPr>
        </p:nvSpPr>
        <p:spPr>
          <a:xfrm>
            <a:off x="3373778" y="1930500"/>
            <a:ext cx="2332200" cy="291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37" name="Google Shape;37;p7"/>
          <p:cNvSpPr txBox="1"/>
          <p:nvPr>
            <p:ph idx="3" type="body"/>
          </p:nvPr>
        </p:nvSpPr>
        <p:spPr>
          <a:xfrm>
            <a:off x="5825557" y="1930500"/>
            <a:ext cx="2332200" cy="291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38" name="Google Shape;38;p7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/>
          <p:nvPr/>
        </p:nvSpPr>
        <p:spPr>
          <a:xfrm>
            <a:off x="390735" y="379877"/>
            <a:ext cx="8362529" cy="4383746"/>
          </a:xfrm>
          <a:custGeom>
            <a:rect b="b" l="l" r="r" t="t"/>
            <a:pathLst>
              <a:path extrusionOk="0" fill="none" h="149667" w="285508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cap="flat" cmpd="sng" w="19050">
            <a:solidFill>
              <a:schemeClr val="accent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8"/>
          <p:cNvSpPr txBox="1"/>
          <p:nvPr>
            <p:ph type="title"/>
          </p:nvPr>
        </p:nvSpPr>
        <p:spPr>
          <a:xfrm>
            <a:off x="922000" y="891775"/>
            <a:ext cx="68661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9pPr>
          </a:lstStyle>
          <a:p/>
        </p:txBody>
      </p:sp>
      <p:sp>
        <p:nvSpPr>
          <p:cNvPr id="42" name="Google Shape;42;p8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- Compact">
  <p:cSld name="TITLE_ONLY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9"/>
          <p:cNvSpPr/>
          <p:nvPr/>
        </p:nvSpPr>
        <p:spPr>
          <a:xfrm>
            <a:off x="390735" y="379877"/>
            <a:ext cx="8362529" cy="4383746"/>
          </a:xfrm>
          <a:custGeom>
            <a:rect b="b" l="l" r="r" t="t"/>
            <a:pathLst>
              <a:path extrusionOk="0" fill="none" h="149667" w="285508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cap="flat" cmpd="sng" w="19050">
            <a:solidFill>
              <a:schemeClr val="accent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" name="Google Shape;45;p9"/>
          <p:cNvSpPr txBox="1"/>
          <p:nvPr>
            <p:ph type="title"/>
          </p:nvPr>
        </p:nvSpPr>
        <p:spPr>
          <a:xfrm>
            <a:off x="922000" y="815575"/>
            <a:ext cx="72870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6" name="Google Shape;46;p9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0"/>
          <p:cNvSpPr/>
          <p:nvPr/>
        </p:nvSpPr>
        <p:spPr>
          <a:xfrm>
            <a:off x="390735" y="379877"/>
            <a:ext cx="8362529" cy="4383746"/>
          </a:xfrm>
          <a:custGeom>
            <a:rect b="b" l="l" r="r" t="t"/>
            <a:pathLst>
              <a:path extrusionOk="0" fill="none" h="149667" w="285508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cap="flat" cmpd="sng" w="19050">
            <a:solidFill>
              <a:schemeClr val="accent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" name="Google Shape;49;p10"/>
          <p:cNvSpPr txBox="1"/>
          <p:nvPr>
            <p:ph idx="1" type="body"/>
          </p:nvPr>
        </p:nvSpPr>
        <p:spPr>
          <a:xfrm>
            <a:off x="457200" y="42539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400"/>
              <a:buNone/>
              <a:defRPr sz="1400"/>
            </a:lvl1pPr>
          </a:lstStyle>
          <a:p/>
        </p:txBody>
      </p:sp>
      <p:sp>
        <p:nvSpPr>
          <p:cNvPr id="50" name="Google Shape;50;p10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922000" y="891775"/>
            <a:ext cx="6866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800"/>
              <a:buFont typeface="Raleway ExtraBold"/>
              <a:buNone/>
              <a:defRPr sz="58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800"/>
              <a:buFont typeface="Raleway ExtraBold"/>
              <a:buNone/>
              <a:defRPr sz="58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800"/>
              <a:buFont typeface="Raleway ExtraBold"/>
              <a:buNone/>
              <a:defRPr sz="58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800"/>
              <a:buFont typeface="Raleway ExtraBold"/>
              <a:buNone/>
              <a:defRPr sz="58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800"/>
              <a:buFont typeface="Raleway ExtraBold"/>
              <a:buNone/>
              <a:defRPr sz="58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800"/>
              <a:buFont typeface="Raleway ExtraBold"/>
              <a:buNone/>
              <a:defRPr sz="58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800"/>
              <a:buFont typeface="Raleway ExtraBold"/>
              <a:buNone/>
              <a:defRPr sz="58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800"/>
              <a:buFont typeface="Raleway ExtraBold"/>
              <a:buNone/>
              <a:defRPr sz="58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800"/>
              <a:buFont typeface="Raleway ExtraBold"/>
              <a:buNone/>
              <a:defRPr sz="58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922000" y="1885951"/>
            <a:ext cx="6866100" cy="23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aleway Light"/>
              <a:buChar char="●"/>
              <a:defRPr sz="1800">
                <a:solidFill>
                  <a:schemeClr val="dk2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aleway Light"/>
              <a:buChar char="○"/>
              <a:defRPr sz="1800">
                <a:solidFill>
                  <a:schemeClr val="dk2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aleway Light"/>
              <a:buChar char="■"/>
              <a:defRPr sz="1800">
                <a:solidFill>
                  <a:schemeClr val="dk2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aleway Light"/>
              <a:buChar char="●"/>
              <a:defRPr sz="1800">
                <a:solidFill>
                  <a:schemeClr val="dk2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aleway Light"/>
              <a:buChar char="○"/>
              <a:defRPr sz="1800">
                <a:solidFill>
                  <a:schemeClr val="dk2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aleway Light"/>
              <a:buChar char="■"/>
              <a:defRPr sz="1800">
                <a:solidFill>
                  <a:schemeClr val="dk2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aleway Light"/>
              <a:buChar char="●"/>
              <a:defRPr sz="1800">
                <a:solidFill>
                  <a:schemeClr val="dk2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aleway Light"/>
              <a:buChar char="○"/>
              <a:defRPr sz="1800">
                <a:solidFill>
                  <a:schemeClr val="dk2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aleway Light"/>
              <a:buChar char="■"/>
              <a:defRPr sz="1800">
                <a:solidFill>
                  <a:schemeClr val="dk2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buNone/>
              <a:defRPr sz="1300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algn="ctr">
              <a:buNone/>
              <a:defRPr sz="1300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lvl="2" algn="ctr">
              <a:buNone/>
              <a:defRPr sz="1300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lvl="3" algn="ctr">
              <a:buNone/>
              <a:defRPr sz="1300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lvl="4" algn="ctr">
              <a:buNone/>
              <a:defRPr sz="1300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lvl="5" algn="ctr">
              <a:buNone/>
              <a:defRPr sz="1300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lvl="6" algn="ctr">
              <a:buNone/>
              <a:defRPr sz="1300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lvl="7" algn="ctr">
              <a:buNone/>
              <a:defRPr sz="1300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lvl="8" algn="ctr">
              <a:buNone/>
              <a:defRPr sz="1300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jp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1E6C"/>
        </a:soli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3"/>
          <p:cNvSpPr txBox="1"/>
          <p:nvPr>
            <p:ph type="ctrTitle"/>
          </p:nvPr>
        </p:nvSpPr>
        <p:spPr>
          <a:xfrm>
            <a:off x="685800" y="3287213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AA4C"/>
                </a:solidFill>
                <a:latin typeface="Fira Sans"/>
                <a:ea typeface="Fira Sans"/>
                <a:cs typeface="Fira Sans"/>
                <a:sym typeface="Fira Sans"/>
              </a:rPr>
              <a:t>computer science</a:t>
            </a:r>
            <a:endParaRPr b="1">
              <a:solidFill>
                <a:srgbClr val="FFAA4C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Fira Sans"/>
                <a:ea typeface="Fira Sans"/>
                <a:cs typeface="Fira Sans"/>
                <a:sym typeface="Fira Sans"/>
              </a:rPr>
              <a:t>Fundamentals</a:t>
            </a:r>
            <a:endParaRPr b="1"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62" name="Google Shape;62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3300" y="377350"/>
            <a:ext cx="839974" cy="839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2"/>
          <p:cNvSpPr txBox="1"/>
          <p:nvPr>
            <p:ph type="title"/>
          </p:nvPr>
        </p:nvSpPr>
        <p:spPr>
          <a:xfrm>
            <a:off x="617200" y="1425175"/>
            <a:ext cx="27117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Fira Sans ExtraBold"/>
                <a:ea typeface="Fira Sans ExtraBold"/>
                <a:cs typeface="Fira Sans ExtraBold"/>
                <a:sym typeface="Fira Sans ExtraBold"/>
              </a:rPr>
              <a:t>More </a:t>
            </a:r>
            <a:r>
              <a:rPr lang="en" sz="3600">
                <a:solidFill>
                  <a:schemeClr val="accent1"/>
                </a:solidFill>
                <a:latin typeface="Fira Sans ExtraBold"/>
                <a:ea typeface="Fira Sans ExtraBold"/>
                <a:cs typeface="Fira Sans ExtraBold"/>
                <a:sym typeface="Fira Sans ExtraBold"/>
              </a:rPr>
              <a:t>Topics </a:t>
            </a:r>
            <a:r>
              <a:rPr lang="en" sz="3600">
                <a:latin typeface="Fira Sans ExtraBold"/>
                <a:ea typeface="Fira Sans ExtraBold"/>
                <a:cs typeface="Fira Sans ExtraBold"/>
                <a:sym typeface="Fira Sans ExtraBold"/>
              </a:rPr>
              <a:t> explain computer science</a:t>
            </a:r>
            <a:endParaRPr sz="3600">
              <a:latin typeface="Fira Sans ExtraBold"/>
              <a:ea typeface="Fira Sans ExtraBold"/>
              <a:cs typeface="Fira Sans ExtraBold"/>
              <a:sym typeface="Fira Sans ExtraBold"/>
            </a:endParaRPr>
          </a:p>
        </p:txBody>
      </p:sp>
      <p:sp>
        <p:nvSpPr>
          <p:cNvPr id="141" name="Google Shape;141;p22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42" name="Google Shape;142;p22"/>
          <p:cNvGrpSpPr/>
          <p:nvPr/>
        </p:nvGrpSpPr>
        <p:grpSpPr>
          <a:xfrm>
            <a:off x="3703042" y="600903"/>
            <a:ext cx="4036590" cy="3941676"/>
            <a:chOff x="2256567" y="677103"/>
            <a:chExt cx="4036590" cy="3941676"/>
          </a:xfrm>
        </p:grpSpPr>
        <p:sp>
          <p:nvSpPr>
            <p:cNvPr id="143" name="Google Shape;143;p22"/>
            <p:cNvSpPr/>
            <p:nvPr/>
          </p:nvSpPr>
          <p:spPr>
            <a:xfrm rot="-6597333">
              <a:off x="4296826" y="3950027"/>
              <a:ext cx="586303" cy="586303"/>
            </a:xfrm>
            <a:prstGeom prst="ellipse">
              <a:avLst/>
            </a:prstGeom>
            <a:solidFill>
              <a:srgbClr val="FFF2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aleway Light"/>
                <a:ea typeface="Raleway Light"/>
                <a:cs typeface="Raleway Light"/>
                <a:sym typeface="Raleway Light"/>
              </a:endParaRPr>
            </a:p>
          </p:txBody>
        </p:sp>
        <p:sp>
          <p:nvSpPr>
            <p:cNvPr id="144" name="Google Shape;144;p22"/>
            <p:cNvSpPr/>
            <p:nvPr/>
          </p:nvSpPr>
          <p:spPr>
            <a:xfrm rot="-6599386">
              <a:off x="2318596" y="1407533"/>
              <a:ext cx="440541" cy="440541"/>
            </a:xfrm>
            <a:prstGeom prst="ellipse">
              <a:avLst/>
            </a:prstGeom>
            <a:solidFill>
              <a:srgbClr val="FFF2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aleway Light"/>
                <a:ea typeface="Raleway Light"/>
                <a:cs typeface="Raleway Light"/>
                <a:sym typeface="Raleway Light"/>
              </a:endParaRPr>
            </a:p>
          </p:txBody>
        </p:sp>
        <p:sp>
          <p:nvSpPr>
            <p:cNvPr id="145" name="Google Shape;145;p22"/>
            <p:cNvSpPr/>
            <p:nvPr/>
          </p:nvSpPr>
          <p:spPr>
            <a:xfrm rot="-6598839">
              <a:off x="2887641" y="2346984"/>
              <a:ext cx="1199287" cy="1199287"/>
            </a:xfrm>
            <a:prstGeom prst="ellipse">
              <a:avLst/>
            </a:prstGeom>
            <a:solidFill>
              <a:srgbClr val="FFE5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aleway Light"/>
                <a:ea typeface="Raleway Light"/>
                <a:cs typeface="Raleway Light"/>
                <a:sym typeface="Raleway Light"/>
              </a:endParaRPr>
            </a:p>
          </p:txBody>
        </p:sp>
        <p:sp>
          <p:nvSpPr>
            <p:cNvPr id="146" name="Google Shape;146;p22"/>
            <p:cNvSpPr/>
            <p:nvPr/>
          </p:nvSpPr>
          <p:spPr>
            <a:xfrm rot="-6598620">
              <a:off x="4374916" y="913763"/>
              <a:ext cx="1681581" cy="1681581"/>
            </a:xfrm>
            <a:prstGeom prst="ellipse">
              <a:avLst/>
            </a:prstGeom>
            <a:solidFill>
              <a:srgbClr val="FFE5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aleway Light"/>
                <a:ea typeface="Raleway Light"/>
                <a:cs typeface="Raleway Light"/>
                <a:sym typeface="Raleway Light"/>
              </a:endParaRPr>
            </a:p>
          </p:txBody>
        </p:sp>
        <p:sp>
          <p:nvSpPr>
            <p:cNvPr id="147" name="Google Shape;147;p22"/>
            <p:cNvSpPr/>
            <p:nvPr/>
          </p:nvSpPr>
          <p:spPr>
            <a:xfrm rot="-6597866">
              <a:off x="2661829" y="2208216"/>
              <a:ext cx="629106" cy="62910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aleway Light"/>
                <a:ea typeface="Raleway Light"/>
                <a:cs typeface="Raleway Light"/>
                <a:sym typeface="Raleway Light"/>
              </a:endParaRPr>
            </a:p>
          </p:txBody>
        </p:sp>
        <p:sp>
          <p:nvSpPr>
            <p:cNvPr id="148" name="Google Shape;148;p22"/>
            <p:cNvSpPr/>
            <p:nvPr/>
          </p:nvSpPr>
          <p:spPr>
            <a:xfrm rot="-6597701">
              <a:off x="3267625" y="1113818"/>
              <a:ext cx="274172" cy="274172"/>
            </a:xfrm>
            <a:prstGeom prst="ellipse">
              <a:avLst/>
            </a:prstGeom>
            <a:solidFill>
              <a:srgbClr val="FFE5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aleway Light"/>
                <a:ea typeface="Raleway Light"/>
                <a:cs typeface="Raleway Light"/>
                <a:sym typeface="Raleway Light"/>
              </a:endParaRPr>
            </a:p>
          </p:txBody>
        </p:sp>
      </p:grpSp>
      <p:grpSp>
        <p:nvGrpSpPr>
          <p:cNvPr id="149" name="Google Shape;149;p22"/>
          <p:cNvGrpSpPr/>
          <p:nvPr/>
        </p:nvGrpSpPr>
        <p:grpSpPr>
          <a:xfrm>
            <a:off x="5893669" y="1739566"/>
            <a:ext cx="2440200" cy="2440200"/>
            <a:chOff x="4447194" y="1815766"/>
            <a:chExt cx="2440200" cy="2440200"/>
          </a:xfrm>
        </p:grpSpPr>
        <p:sp>
          <p:nvSpPr>
            <p:cNvPr id="150" name="Google Shape;150;p22"/>
            <p:cNvSpPr/>
            <p:nvPr/>
          </p:nvSpPr>
          <p:spPr>
            <a:xfrm>
              <a:off x="4447194" y="1815766"/>
              <a:ext cx="2440200" cy="24402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00695C"/>
                </a:solidFill>
                <a:latin typeface="Raleway Light"/>
                <a:ea typeface="Raleway Light"/>
                <a:cs typeface="Raleway Light"/>
                <a:sym typeface="Raleway Light"/>
              </a:endParaRPr>
            </a:p>
          </p:txBody>
        </p:sp>
        <p:sp>
          <p:nvSpPr>
            <p:cNvPr id="151" name="Google Shape;151;p22"/>
            <p:cNvSpPr txBox="1"/>
            <p:nvPr/>
          </p:nvSpPr>
          <p:spPr>
            <a:xfrm>
              <a:off x="4735950" y="2504275"/>
              <a:ext cx="1862700" cy="1163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FFFFFF"/>
                  </a:solidFill>
                  <a:latin typeface="Fira Sans Medium"/>
                  <a:ea typeface="Fira Sans Medium"/>
                  <a:cs typeface="Fira Sans Medium"/>
                  <a:sym typeface="Fira Sans Medium"/>
                </a:rPr>
                <a:t>Videos</a:t>
              </a:r>
              <a:endParaRPr sz="1600">
                <a:solidFill>
                  <a:srgbClr val="FFFFFF"/>
                </a:solidFill>
                <a:latin typeface="Fira Sans Medium"/>
                <a:ea typeface="Fira Sans Medium"/>
                <a:cs typeface="Fira Sans Medium"/>
                <a:sym typeface="Fira Sans Medium"/>
              </a:endParaRPr>
            </a:p>
          </p:txBody>
        </p:sp>
      </p:grpSp>
      <p:grpSp>
        <p:nvGrpSpPr>
          <p:cNvPr id="152" name="Google Shape;152;p22"/>
          <p:cNvGrpSpPr/>
          <p:nvPr/>
        </p:nvGrpSpPr>
        <p:grpSpPr>
          <a:xfrm>
            <a:off x="5013412" y="1297853"/>
            <a:ext cx="1423800" cy="1423800"/>
            <a:chOff x="3490737" y="1374053"/>
            <a:chExt cx="1423800" cy="1423800"/>
          </a:xfrm>
        </p:grpSpPr>
        <p:sp>
          <p:nvSpPr>
            <p:cNvPr id="153" name="Google Shape;153;p22"/>
            <p:cNvSpPr/>
            <p:nvPr/>
          </p:nvSpPr>
          <p:spPr>
            <a:xfrm>
              <a:off x="3490737" y="1374053"/>
              <a:ext cx="1423800" cy="1423800"/>
            </a:xfrm>
            <a:prstGeom prst="ellipse">
              <a:avLst/>
            </a:prstGeom>
            <a:solidFill>
              <a:srgbClr val="F1C232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00695C"/>
                </a:solidFill>
                <a:latin typeface="Raleway Light"/>
                <a:ea typeface="Raleway Light"/>
                <a:cs typeface="Raleway Light"/>
                <a:sym typeface="Raleway Light"/>
              </a:endParaRPr>
            </a:p>
          </p:txBody>
        </p:sp>
        <p:sp>
          <p:nvSpPr>
            <p:cNvPr id="154" name="Google Shape;154;p22"/>
            <p:cNvSpPr txBox="1"/>
            <p:nvPr/>
          </p:nvSpPr>
          <p:spPr>
            <a:xfrm>
              <a:off x="3718754" y="1613603"/>
              <a:ext cx="967800" cy="944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FFFFFF"/>
                  </a:solidFill>
                  <a:latin typeface="Fira Sans Medium"/>
                  <a:ea typeface="Fira Sans Medium"/>
                  <a:cs typeface="Fira Sans Medium"/>
                  <a:sym typeface="Fira Sans Medium"/>
                </a:rPr>
                <a:t>Colors</a:t>
              </a:r>
              <a:endParaRPr sz="1600">
                <a:solidFill>
                  <a:srgbClr val="FFFFFF"/>
                </a:solidFill>
                <a:latin typeface="Fira Sans Medium"/>
                <a:ea typeface="Fira Sans Medium"/>
                <a:cs typeface="Fira Sans Medium"/>
                <a:sym typeface="Fira Sans Medium"/>
              </a:endParaRPr>
            </a:p>
          </p:txBody>
        </p:sp>
      </p:grpSp>
      <p:grpSp>
        <p:nvGrpSpPr>
          <p:cNvPr id="155" name="Google Shape;155;p22"/>
          <p:cNvGrpSpPr/>
          <p:nvPr/>
        </p:nvGrpSpPr>
        <p:grpSpPr>
          <a:xfrm>
            <a:off x="4504503" y="2931964"/>
            <a:ext cx="1498800" cy="1498800"/>
            <a:chOff x="644203" y="3718814"/>
            <a:chExt cx="1498800" cy="1498800"/>
          </a:xfrm>
        </p:grpSpPr>
        <p:sp>
          <p:nvSpPr>
            <p:cNvPr id="156" name="Google Shape;156;p22"/>
            <p:cNvSpPr/>
            <p:nvPr/>
          </p:nvSpPr>
          <p:spPr>
            <a:xfrm>
              <a:off x="644203" y="3718814"/>
              <a:ext cx="1498800" cy="1498800"/>
            </a:xfrm>
            <a:prstGeom prst="ellipse">
              <a:avLst/>
            </a:prstGeom>
            <a:solidFill>
              <a:srgbClr val="F1C232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00695C"/>
                </a:solidFill>
                <a:latin typeface="Raleway Light"/>
                <a:ea typeface="Raleway Light"/>
                <a:cs typeface="Raleway Light"/>
                <a:sym typeface="Raleway Light"/>
              </a:endParaRPr>
            </a:p>
          </p:txBody>
        </p:sp>
        <p:sp>
          <p:nvSpPr>
            <p:cNvPr id="157" name="Google Shape;157;p22"/>
            <p:cNvSpPr txBox="1"/>
            <p:nvPr/>
          </p:nvSpPr>
          <p:spPr>
            <a:xfrm>
              <a:off x="856976" y="3995875"/>
              <a:ext cx="1073400" cy="944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  <a:latin typeface="Fira Sans Medium"/>
                  <a:ea typeface="Fira Sans Medium"/>
                  <a:cs typeface="Fira Sans Medium"/>
                  <a:sym typeface="Fira Sans Medium"/>
                </a:rPr>
                <a:t>Encryption</a:t>
              </a:r>
              <a:endParaRPr>
                <a:solidFill>
                  <a:srgbClr val="FFFFFF"/>
                </a:solidFill>
                <a:latin typeface="Fira Sans Medium"/>
                <a:ea typeface="Fira Sans Medium"/>
                <a:cs typeface="Fira Sans Medium"/>
                <a:sym typeface="Fira Sans Medium"/>
              </a:endParaRPr>
            </a:p>
          </p:txBody>
        </p:sp>
      </p:grpSp>
      <p:grpSp>
        <p:nvGrpSpPr>
          <p:cNvPr id="158" name="Google Shape;158;p22"/>
          <p:cNvGrpSpPr/>
          <p:nvPr/>
        </p:nvGrpSpPr>
        <p:grpSpPr>
          <a:xfrm>
            <a:off x="7334059" y="1114293"/>
            <a:ext cx="1030262" cy="1030262"/>
            <a:chOff x="3490737" y="1374053"/>
            <a:chExt cx="1423800" cy="1423800"/>
          </a:xfrm>
        </p:grpSpPr>
        <p:sp>
          <p:nvSpPr>
            <p:cNvPr id="159" name="Google Shape;159;p22"/>
            <p:cNvSpPr/>
            <p:nvPr/>
          </p:nvSpPr>
          <p:spPr>
            <a:xfrm>
              <a:off x="3490737" y="1374053"/>
              <a:ext cx="1423800" cy="1423800"/>
            </a:xfrm>
            <a:prstGeom prst="ellipse">
              <a:avLst/>
            </a:prstGeom>
            <a:solidFill>
              <a:srgbClr val="F1C232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00695C"/>
                </a:solidFill>
                <a:latin typeface="Raleway Light"/>
                <a:ea typeface="Raleway Light"/>
                <a:cs typeface="Raleway Light"/>
                <a:sym typeface="Raleway Light"/>
              </a:endParaRPr>
            </a:p>
          </p:txBody>
        </p:sp>
        <p:sp>
          <p:nvSpPr>
            <p:cNvPr id="160" name="Google Shape;160;p22"/>
            <p:cNvSpPr txBox="1"/>
            <p:nvPr/>
          </p:nvSpPr>
          <p:spPr>
            <a:xfrm>
              <a:off x="3718754" y="1613603"/>
              <a:ext cx="967800" cy="944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FFFFFF"/>
                  </a:solidFill>
                  <a:latin typeface="Fira Sans Medium"/>
                  <a:ea typeface="Fira Sans Medium"/>
                  <a:cs typeface="Fira Sans Medium"/>
                  <a:sym typeface="Fira Sans Medium"/>
                </a:rPr>
                <a:t>AscII</a:t>
              </a:r>
              <a:endParaRPr sz="1600">
                <a:solidFill>
                  <a:srgbClr val="FFFFFF"/>
                </a:solidFill>
                <a:latin typeface="Fira Sans Medium"/>
                <a:ea typeface="Fira Sans Medium"/>
                <a:cs typeface="Fira Sans Medium"/>
                <a:sym typeface="Fira Sans Medium"/>
              </a:endParaRPr>
            </a:p>
          </p:txBody>
        </p:sp>
      </p:grpSp>
      <p:grpSp>
        <p:nvGrpSpPr>
          <p:cNvPr id="161" name="Google Shape;161;p22"/>
          <p:cNvGrpSpPr/>
          <p:nvPr/>
        </p:nvGrpSpPr>
        <p:grpSpPr>
          <a:xfrm>
            <a:off x="8152038" y="369832"/>
            <a:ext cx="602425" cy="641836"/>
            <a:chOff x="5970800" y="1619250"/>
            <a:chExt cx="428650" cy="456725"/>
          </a:xfrm>
        </p:grpSpPr>
        <p:sp>
          <p:nvSpPr>
            <p:cNvPr id="162" name="Google Shape;162;p22"/>
            <p:cNvSpPr/>
            <p:nvPr/>
          </p:nvSpPr>
          <p:spPr>
            <a:xfrm>
              <a:off x="5970800" y="1674200"/>
              <a:ext cx="377975" cy="377950"/>
            </a:xfrm>
            <a:custGeom>
              <a:rect b="b" l="l" r="r" t="t"/>
              <a:pathLst>
                <a:path extrusionOk="0" h="15118" w="15119">
                  <a:moveTo>
                    <a:pt x="7181" y="0"/>
                  </a:moveTo>
                  <a:lnTo>
                    <a:pt x="6790" y="49"/>
                  </a:lnTo>
                  <a:lnTo>
                    <a:pt x="6424" y="98"/>
                  </a:lnTo>
                  <a:lnTo>
                    <a:pt x="6058" y="147"/>
                  </a:lnTo>
                  <a:lnTo>
                    <a:pt x="5691" y="244"/>
                  </a:lnTo>
                  <a:lnTo>
                    <a:pt x="5325" y="342"/>
                  </a:lnTo>
                  <a:lnTo>
                    <a:pt x="4983" y="464"/>
                  </a:lnTo>
                  <a:lnTo>
                    <a:pt x="4641" y="586"/>
                  </a:lnTo>
                  <a:lnTo>
                    <a:pt x="4299" y="733"/>
                  </a:lnTo>
                  <a:lnTo>
                    <a:pt x="3982" y="904"/>
                  </a:lnTo>
                  <a:lnTo>
                    <a:pt x="3664" y="1099"/>
                  </a:lnTo>
                  <a:lnTo>
                    <a:pt x="3347" y="1295"/>
                  </a:lnTo>
                  <a:lnTo>
                    <a:pt x="3053" y="1490"/>
                  </a:lnTo>
                  <a:lnTo>
                    <a:pt x="2760" y="1734"/>
                  </a:lnTo>
                  <a:lnTo>
                    <a:pt x="2492" y="1954"/>
                  </a:lnTo>
                  <a:lnTo>
                    <a:pt x="2223" y="2223"/>
                  </a:lnTo>
                  <a:lnTo>
                    <a:pt x="1979" y="2467"/>
                  </a:lnTo>
                  <a:lnTo>
                    <a:pt x="1735" y="2760"/>
                  </a:lnTo>
                  <a:lnTo>
                    <a:pt x="1515" y="3029"/>
                  </a:lnTo>
                  <a:lnTo>
                    <a:pt x="1295" y="3322"/>
                  </a:lnTo>
                  <a:lnTo>
                    <a:pt x="1100" y="3639"/>
                  </a:lnTo>
                  <a:lnTo>
                    <a:pt x="929" y="3957"/>
                  </a:lnTo>
                  <a:lnTo>
                    <a:pt x="758" y="4274"/>
                  </a:lnTo>
                  <a:lnTo>
                    <a:pt x="611" y="4616"/>
                  </a:lnTo>
                  <a:lnTo>
                    <a:pt x="465" y="4958"/>
                  </a:lnTo>
                  <a:lnTo>
                    <a:pt x="343" y="5300"/>
                  </a:lnTo>
                  <a:lnTo>
                    <a:pt x="245" y="5666"/>
                  </a:lnTo>
                  <a:lnTo>
                    <a:pt x="172" y="6033"/>
                  </a:lnTo>
                  <a:lnTo>
                    <a:pt x="98" y="6399"/>
                  </a:lnTo>
                  <a:lnTo>
                    <a:pt x="49" y="6790"/>
                  </a:lnTo>
                  <a:lnTo>
                    <a:pt x="25" y="7156"/>
                  </a:lnTo>
                  <a:lnTo>
                    <a:pt x="1" y="7547"/>
                  </a:lnTo>
                  <a:lnTo>
                    <a:pt x="25" y="7938"/>
                  </a:lnTo>
                  <a:lnTo>
                    <a:pt x="49" y="8328"/>
                  </a:lnTo>
                  <a:lnTo>
                    <a:pt x="98" y="8695"/>
                  </a:lnTo>
                  <a:lnTo>
                    <a:pt x="172" y="9085"/>
                  </a:lnTo>
                  <a:lnTo>
                    <a:pt x="245" y="9452"/>
                  </a:lnTo>
                  <a:lnTo>
                    <a:pt x="343" y="9794"/>
                  </a:lnTo>
                  <a:lnTo>
                    <a:pt x="465" y="10160"/>
                  </a:lnTo>
                  <a:lnTo>
                    <a:pt x="611" y="10502"/>
                  </a:lnTo>
                  <a:lnTo>
                    <a:pt x="758" y="10820"/>
                  </a:lnTo>
                  <a:lnTo>
                    <a:pt x="929" y="11161"/>
                  </a:lnTo>
                  <a:lnTo>
                    <a:pt x="1100" y="11479"/>
                  </a:lnTo>
                  <a:lnTo>
                    <a:pt x="1295" y="11772"/>
                  </a:lnTo>
                  <a:lnTo>
                    <a:pt x="1515" y="12065"/>
                  </a:lnTo>
                  <a:lnTo>
                    <a:pt x="1735" y="12358"/>
                  </a:lnTo>
                  <a:lnTo>
                    <a:pt x="1979" y="12627"/>
                  </a:lnTo>
                  <a:lnTo>
                    <a:pt x="2223" y="12895"/>
                  </a:lnTo>
                  <a:lnTo>
                    <a:pt x="2492" y="13140"/>
                  </a:lnTo>
                  <a:lnTo>
                    <a:pt x="2760" y="13384"/>
                  </a:lnTo>
                  <a:lnTo>
                    <a:pt x="3053" y="13604"/>
                  </a:lnTo>
                  <a:lnTo>
                    <a:pt x="3347" y="13824"/>
                  </a:lnTo>
                  <a:lnTo>
                    <a:pt x="3664" y="14019"/>
                  </a:lnTo>
                  <a:lnTo>
                    <a:pt x="3982" y="14190"/>
                  </a:lnTo>
                  <a:lnTo>
                    <a:pt x="4299" y="14361"/>
                  </a:lnTo>
                  <a:lnTo>
                    <a:pt x="4641" y="14507"/>
                  </a:lnTo>
                  <a:lnTo>
                    <a:pt x="4983" y="14654"/>
                  </a:lnTo>
                  <a:lnTo>
                    <a:pt x="5325" y="14776"/>
                  </a:lnTo>
                  <a:lnTo>
                    <a:pt x="5691" y="14874"/>
                  </a:lnTo>
                  <a:lnTo>
                    <a:pt x="6058" y="14947"/>
                  </a:lnTo>
                  <a:lnTo>
                    <a:pt x="6424" y="15020"/>
                  </a:lnTo>
                  <a:lnTo>
                    <a:pt x="6790" y="15069"/>
                  </a:lnTo>
                  <a:lnTo>
                    <a:pt x="7181" y="15094"/>
                  </a:lnTo>
                  <a:lnTo>
                    <a:pt x="7572" y="15118"/>
                  </a:lnTo>
                  <a:lnTo>
                    <a:pt x="7963" y="15094"/>
                  </a:lnTo>
                  <a:lnTo>
                    <a:pt x="8329" y="15069"/>
                  </a:lnTo>
                  <a:lnTo>
                    <a:pt x="8720" y="15020"/>
                  </a:lnTo>
                  <a:lnTo>
                    <a:pt x="9086" y="14947"/>
                  </a:lnTo>
                  <a:lnTo>
                    <a:pt x="9452" y="14874"/>
                  </a:lnTo>
                  <a:lnTo>
                    <a:pt x="9819" y="14776"/>
                  </a:lnTo>
                  <a:lnTo>
                    <a:pt x="10161" y="14654"/>
                  </a:lnTo>
                  <a:lnTo>
                    <a:pt x="10503" y="14507"/>
                  </a:lnTo>
                  <a:lnTo>
                    <a:pt x="10844" y="14361"/>
                  </a:lnTo>
                  <a:lnTo>
                    <a:pt x="11162" y="14190"/>
                  </a:lnTo>
                  <a:lnTo>
                    <a:pt x="11479" y="14019"/>
                  </a:lnTo>
                  <a:lnTo>
                    <a:pt x="11797" y="13824"/>
                  </a:lnTo>
                  <a:lnTo>
                    <a:pt x="12090" y="13604"/>
                  </a:lnTo>
                  <a:lnTo>
                    <a:pt x="12383" y="13384"/>
                  </a:lnTo>
                  <a:lnTo>
                    <a:pt x="12652" y="13140"/>
                  </a:lnTo>
                  <a:lnTo>
                    <a:pt x="12920" y="12895"/>
                  </a:lnTo>
                  <a:lnTo>
                    <a:pt x="13165" y="12627"/>
                  </a:lnTo>
                  <a:lnTo>
                    <a:pt x="13409" y="12358"/>
                  </a:lnTo>
                  <a:lnTo>
                    <a:pt x="13629" y="12065"/>
                  </a:lnTo>
                  <a:lnTo>
                    <a:pt x="13824" y="11772"/>
                  </a:lnTo>
                  <a:lnTo>
                    <a:pt x="14019" y="11479"/>
                  </a:lnTo>
                  <a:lnTo>
                    <a:pt x="14215" y="11161"/>
                  </a:lnTo>
                  <a:lnTo>
                    <a:pt x="14386" y="10820"/>
                  </a:lnTo>
                  <a:lnTo>
                    <a:pt x="14532" y="10502"/>
                  </a:lnTo>
                  <a:lnTo>
                    <a:pt x="14654" y="10160"/>
                  </a:lnTo>
                  <a:lnTo>
                    <a:pt x="14777" y="9794"/>
                  </a:lnTo>
                  <a:lnTo>
                    <a:pt x="14899" y="9452"/>
                  </a:lnTo>
                  <a:lnTo>
                    <a:pt x="14972" y="9085"/>
                  </a:lnTo>
                  <a:lnTo>
                    <a:pt x="15045" y="8695"/>
                  </a:lnTo>
                  <a:lnTo>
                    <a:pt x="15094" y="8328"/>
                  </a:lnTo>
                  <a:lnTo>
                    <a:pt x="15118" y="7938"/>
                  </a:lnTo>
                  <a:lnTo>
                    <a:pt x="15118" y="7547"/>
                  </a:lnTo>
                  <a:lnTo>
                    <a:pt x="15094" y="6936"/>
                  </a:lnTo>
                  <a:lnTo>
                    <a:pt x="15021" y="6326"/>
                  </a:lnTo>
                  <a:lnTo>
                    <a:pt x="14899" y="5740"/>
                  </a:lnTo>
                  <a:lnTo>
                    <a:pt x="14728" y="5178"/>
                  </a:lnTo>
                  <a:lnTo>
                    <a:pt x="14532" y="4616"/>
                  </a:lnTo>
                  <a:lnTo>
                    <a:pt x="14288" y="4079"/>
                  </a:lnTo>
                  <a:lnTo>
                    <a:pt x="13995" y="3590"/>
                  </a:lnTo>
                  <a:lnTo>
                    <a:pt x="13653" y="3102"/>
                  </a:lnTo>
                  <a:lnTo>
                    <a:pt x="13458" y="3053"/>
                  </a:lnTo>
                  <a:lnTo>
                    <a:pt x="12163" y="4347"/>
                  </a:lnTo>
                  <a:lnTo>
                    <a:pt x="12383" y="4689"/>
                  </a:lnTo>
                  <a:lnTo>
                    <a:pt x="12578" y="5056"/>
                  </a:lnTo>
                  <a:lnTo>
                    <a:pt x="12749" y="5446"/>
                  </a:lnTo>
                  <a:lnTo>
                    <a:pt x="12896" y="5837"/>
                  </a:lnTo>
                  <a:lnTo>
                    <a:pt x="13018" y="6252"/>
                  </a:lnTo>
                  <a:lnTo>
                    <a:pt x="13091" y="6668"/>
                  </a:lnTo>
                  <a:lnTo>
                    <a:pt x="13165" y="7107"/>
                  </a:lnTo>
                  <a:lnTo>
                    <a:pt x="13165" y="7547"/>
                  </a:lnTo>
                  <a:lnTo>
                    <a:pt x="13140" y="8133"/>
                  </a:lnTo>
                  <a:lnTo>
                    <a:pt x="13067" y="8695"/>
                  </a:lnTo>
                  <a:lnTo>
                    <a:pt x="12920" y="9208"/>
                  </a:lnTo>
                  <a:lnTo>
                    <a:pt x="12725" y="9745"/>
                  </a:lnTo>
                  <a:lnTo>
                    <a:pt x="12505" y="10233"/>
                  </a:lnTo>
                  <a:lnTo>
                    <a:pt x="12212" y="10673"/>
                  </a:lnTo>
                  <a:lnTo>
                    <a:pt x="11895" y="11113"/>
                  </a:lnTo>
                  <a:lnTo>
                    <a:pt x="11528" y="11503"/>
                  </a:lnTo>
                  <a:lnTo>
                    <a:pt x="11138" y="11870"/>
                  </a:lnTo>
                  <a:lnTo>
                    <a:pt x="10698" y="12187"/>
                  </a:lnTo>
                  <a:lnTo>
                    <a:pt x="10234" y="12480"/>
                  </a:lnTo>
                  <a:lnTo>
                    <a:pt x="9745" y="12725"/>
                  </a:lnTo>
                  <a:lnTo>
                    <a:pt x="9233" y="12895"/>
                  </a:lnTo>
                  <a:lnTo>
                    <a:pt x="8695" y="13042"/>
                  </a:lnTo>
                  <a:lnTo>
                    <a:pt x="8133" y="13140"/>
                  </a:lnTo>
                  <a:lnTo>
                    <a:pt x="7572" y="13164"/>
                  </a:lnTo>
                  <a:lnTo>
                    <a:pt x="6986" y="13140"/>
                  </a:lnTo>
                  <a:lnTo>
                    <a:pt x="6448" y="13042"/>
                  </a:lnTo>
                  <a:lnTo>
                    <a:pt x="5911" y="12895"/>
                  </a:lnTo>
                  <a:lnTo>
                    <a:pt x="5398" y="12725"/>
                  </a:lnTo>
                  <a:lnTo>
                    <a:pt x="4910" y="12480"/>
                  </a:lnTo>
                  <a:lnTo>
                    <a:pt x="4446" y="12187"/>
                  </a:lnTo>
                  <a:lnTo>
                    <a:pt x="4006" y="11870"/>
                  </a:lnTo>
                  <a:lnTo>
                    <a:pt x="3615" y="11503"/>
                  </a:lnTo>
                  <a:lnTo>
                    <a:pt x="3249" y="11113"/>
                  </a:lnTo>
                  <a:lnTo>
                    <a:pt x="2931" y="10673"/>
                  </a:lnTo>
                  <a:lnTo>
                    <a:pt x="2638" y="10233"/>
                  </a:lnTo>
                  <a:lnTo>
                    <a:pt x="2418" y="9745"/>
                  </a:lnTo>
                  <a:lnTo>
                    <a:pt x="2223" y="9208"/>
                  </a:lnTo>
                  <a:lnTo>
                    <a:pt x="2077" y="8695"/>
                  </a:lnTo>
                  <a:lnTo>
                    <a:pt x="2003" y="8133"/>
                  </a:lnTo>
                  <a:lnTo>
                    <a:pt x="1954" y="7547"/>
                  </a:lnTo>
                  <a:lnTo>
                    <a:pt x="2003" y="6985"/>
                  </a:lnTo>
                  <a:lnTo>
                    <a:pt x="2077" y="6423"/>
                  </a:lnTo>
                  <a:lnTo>
                    <a:pt x="2223" y="5886"/>
                  </a:lnTo>
                  <a:lnTo>
                    <a:pt x="2418" y="5373"/>
                  </a:lnTo>
                  <a:lnTo>
                    <a:pt x="2638" y="4885"/>
                  </a:lnTo>
                  <a:lnTo>
                    <a:pt x="2931" y="4421"/>
                  </a:lnTo>
                  <a:lnTo>
                    <a:pt x="3249" y="4005"/>
                  </a:lnTo>
                  <a:lnTo>
                    <a:pt x="3615" y="3590"/>
                  </a:lnTo>
                  <a:lnTo>
                    <a:pt x="4006" y="3224"/>
                  </a:lnTo>
                  <a:lnTo>
                    <a:pt x="4446" y="2906"/>
                  </a:lnTo>
                  <a:lnTo>
                    <a:pt x="4910" y="2638"/>
                  </a:lnTo>
                  <a:lnTo>
                    <a:pt x="5398" y="2394"/>
                  </a:lnTo>
                  <a:lnTo>
                    <a:pt x="5911" y="2198"/>
                  </a:lnTo>
                  <a:lnTo>
                    <a:pt x="6448" y="2076"/>
                  </a:lnTo>
                  <a:lnTo>
                    <a:pt x="6986" y="1978"/>
                  </a:lnTo>
                  <a:lnTo>
                    <a:pt x="7572" y="1954"/>
                  </a:lnTo>
                  <a:lnTo>
                    <a:pt x="8011" y="1978"/>
                  </a:lnTo>
                  <a:lnTo>
                    <a:pt x="8451" y="2027"/>
                  </a:lnTo>
                  <a:lnTo>
                    <a:pt x="8866" y="2100"/>
                  </a:lnTo>
                  <a:lnTo>
                    <a:pt x="9281" y="2223"/>
                  </a:lnTo>
                  <a:lnTo>
                    <a:pt x="9672" y="2369"/>
                  </a:lnTo>
                  <a:lnTo>
                    <a:pt x="10063" y="2540"/>
                  </a:lnTo>
                  <a:lnTo>
                    <a:pt x="10429" y="2735"/>
                  </a:lnTo>
                  <a:lnTo>
                    <a:pt x="10771" y="2955"/>
                  </a:lnTo>
                  <a:lnTo>
                    <a:pt x="11943" y="1807"/>
                  </a:lnTo>
                  <a:lnTo>
                    <a:pt x="11846" y="1343"/>
                  </a:lnTo>
                  <a:lnTo>
                    <a:pt x="11382" y="1026"/>
                  </a:lnTo>
                  <a:lnTo>
                    <a:pt x="10893" y="782"/>
                  </a:lnTo>
                  <a:lnTo>
                    <a:pt x="10380" y="537"/>
                  </a:lnTo>
                  <a:lnTo>
                    <a:pt x="9843" y="342"/>
                  </a:lnTo>
                  <a:lnTo>
                    <a:pt x="9306" y="195"/>
                  </a:lnTo>
                  <a:lnTo>
                    <a:pt x="8744" y="98"/>
                  </a:lnTo>
                  <a:lnTo>
                    <a:pt x="8158" y="25"/>
                  </a:lnTo>
                  <a:lnTo>
                    <a:pt x="75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22"/>
            <p:cNvSpPr/>
            <p:nvPr/>
          </p:nvSpPr>
          <p:spPr>
            <a:xfrm>
              <a:off x="6068500" y="1771875"/>
              <a:ext cx="182575" cy="182600"/>
            </a:xfrm>
            <a:custGeom>
              <a:rect b="b" l="l" r="r" t="t"/>
              <a:pathLst>
                <a:path extrusionOk="0" h="7304" w="7303">
                  <a:moveTo>
                    <a:pt x="3664" y="1"/>
                  </a:moveTo>
                  <a:lnTo>
                    <a:pt x="3297" y="25"/>
                  </a:lnTo>
                  <a:lnTo>
                    <a:pt x="2931" y="74"/>
                  </a:lnTo>
                  <a:lnTo>
                    <a:pt x="2565" y="147"/>
                  </a:lnTo>
                  <a:lnTo>
                    <a:pt x="2247" y="294"/>
                  </a:lnTo>
                  <a:lnTo>
                    <a:pt x="1930" y="440"/>
                  </a:lnTo>
                  <a:lnTo>
                    <a:pt x="1612" y="611"/>
                  </a:lnTo>
                  <a:lnTo>
                    <a:pt x="1344" y="831"/>
                  </a:lnTo>
                  <a:lnTo>
                    <a:pt x="1075" y="1075"/>
                  </a:lnTo>
                  <a:lnTo>
                    <a:pt x="831" y="1320"/>
                  </a:lnTo>
                  <a:lnTo>
                    <a:pt x="635" y="1613"/>
                  </a:lnTo>
                  <a:lnTo>
                    <a:pt x="440" y="1906"/>
                  </a:lnTo>
                  <a:lnTo>
                    <a:pt x="293" y="2223"/>
                  </a:lnTo>
                  <a:lnTo>
                    <a:pt x="171" y="2565"/>
                  </a:lnTo>
                  <a:lnTo>
                    <a:pt x="74" y="2907"/>
                  </a:lnTo>
                  <a:lnTo>
                    <a:pt x="25" y="3273"/>
                  </a:lnTo>
                  <a:lnTo>
                    <a:pt x="0" y="3640"/>
                  </a:lnTo>
                  <a:lnTo>
                    <a:pt x="25" y="4031"/>
                  </a:lnTo>
                  <a:lnTo>
                    <a:pt x="74" y="4373"/>
                  </a:lnTo>
                  <a:lnTo>
                    <a:pt x="171" y="4739"/>
                  </a:lnTo>
                  <a:lnTo>
                    <a:pt x="293" y="5081"/>
                  </a:lnTo>
                  <a:lnTo>
                    <a:pt x="440" y="5398"/>
                  </a:lnTo>
                  <a:lnTo>
                    <a:pt x="635" y="5691"/>
                  </a:lnTo>
                  <a:lnTo>
                    <a:pt x="831" y="5960"/>
                  </a:lnTo>
                  <a:lnTo>
                    <a:pt x="1075" y="6229"/>
                  </a:lnTo>
                  <a:lnTo>
                    <a:pt x="1344" y="6473"/>
                  </a:lnTo>
                  <a:lnTo>
                    <a:pt x="1612" y="6668"/>
                  </a:lnTo>
                  <a:lnTo>
                    <a:pt x="1930" y="6864"/>
                  </a:lnTo>
                  <a:lnTo>
                    <a:pt x="2247" y="7010"/>
                  </a:lnTo>
                  <a:lnTo>
                    <a:pt x="2565" y="7132"/>
                  </a:lnTo>
                  <a:lnTo>
                    <a:pt x="2931" y="7230"/>
                  </a:lnTo>
                  <a:lnTo>
                    <a:pt x="3297" y="7279"/>
                  </a:lnTo>
                  <a:lnTo>
                    <a:pt x="3664" y="7303"/>
                  </a:lnTo>
                  <a:lnTo>
                    <a:pt x="4030" y="7279"/>
                  </a:lnTo>
                  <a:lnTo>
                    <a:pt x="4396" y="7230"/>
                  </a:lnTo>
                  <a:lnTo>
                    <a:pt x="4738" y="7132"/>
                  </a:lnTo>
                  <a:lnTo>
                    <a:pt x="5080" y="7010"/>
                  </a:lnTo>
                  <a:lnTo>
                    <a:pt x="5398" y="6864"/>
                  </a:lnTo>
                  <a:lnTo>
                    <a:pt x="5691" y="6668"/>
                  </a:lnTo>
                  <a:lnTo>
                    <a:pt x="5984" y="6473"/>
                  </a:lnTo>
                  <a:lnTo>
                    <a:pt x="6253" y="6229"/>
                  </a:lnTo>
                  <a:lnTo>
                    <a:pt x="6472" y="5960"/>
                  </a:lnTo>
                  <a:lnTo>
                    <a:pt x="6692" y="5691"/>
                  </a:lnTo>
                  <a:lnTo>
                    <a:pt x="6863" y="5398"/>
                  </a:lnTo>
                  <a:lnTo>
                    <a:pt x="7034" y="5081"/>
                  </a:lnTo>
                  <a:lnTo>
                    <a:pt x="7156" y="4739"/>
                  </a:lnTo>
                  <a:lnTo>
                    <a:pt x="7230" y="4373"/>
                  </a:lnTo>
                  <a:lnTo>
                    <a:pt x="7303" y="4031"/>
                  </a:lnTo>
                  <a:lnTo>
                    <a:pt x="7303" y="3640"/>
                  </a:lnTo>
                  <a:lnTo>
                    <a:pt x="7303" y="3396"/>
                  </a:lnTo>
                  <a:lnTo>
                    <a:pt x="7278" y="3176"/>
                  </a:lnTo>
                  <a:lnTo>
                    <a:pt x="7254" y="2932"/>
                  </a:lnTo>
                  <a:lnTo>
                    <a:pt x="7181" y="2712"/>
                  </a:lnTo>
                  <a:lnTo>
                    <a:pt x="7132" y="2492"/>
                  </a:lnTo>
                  <a:lnTo>
                    <a:pt x="7034" y="2272"/>
                  </a:lnTo>
                  <a:lnTo>
                    <a:pt x="6839" y="1857"/>
                  </a:lnTo>
                  <a:lnTo>
                    <a:pt x="5325" y="3347"/>
                  </a:lnTo>
                  <a:lnTo>
                    <a:pt x="5349" y="3640"/>
                  </a:lnTo>
                  <a:lnTo>
                    <a:pt x="5349" y="3811"/>
                  </a:lnTo>
                  <a:lnTo>
                    <a:pt x="5325" y="3982"/>
                  </a:lnTo>
                  <a:lnTo>
                    <a:pt x="5276" y="4153"/>
                  </a:lnTo>
                  <a:lnTo>
                    <a:pt x="5227" y="4299"/>
                  </a:lnTo>
                  <a:lnTo>
                    <a:pt x="5154" y="4446"/>
                  </a:lnTo>
                  <a:lnTo>
                    <a:pt x="5080" y="4592"/>
                  </a:lnTo>
                  <a:lnTo>
                    <a:pt x="4983" y="4739"/>
                  </a:lnTo>
                  <a:lnTo>
                    <a:pt x="4860" y="4861"/>
                  </a:lnTo>
                  <a:lnTo>
                    <a:pt x="4738" y="4959"/>
                  </a:lnTo>
                  <a:lnTo>
                    <a:pt x="4616" y="5056"/>
                  </a:lnTo>
                  <a:lnTo>
                    <a:pt x="4470" y="5154"/>
                  </a:lnTo>
                  <a:lnTo>
                    <a:pt x="4323" y="5203"/>
                  </a:lnTo>
                  <a:lnTo>
                    <a:pt x="4177" y="5276"/>
                  </a:lnTo>
                  <a:lnTo>
                    <a:pt x="4006" y="5301"/>
                  </a:lnTo>
                  <a:lnTo>
                    <a:pt x="3835" y="5349"/>
                  </a:lnTo>
                  <a:lnTo>
                    <a:pt x="3493" y="5349"/>
                  </a:lnTo>
                  <a:lnTo>
                    <a:pt x="3322" y="5301"/>
                  </a:lnTo>
                  <a:lnTo>
                    <a:pt x="3151" y="5276"/>
                  </a:lnTo>
                  <a:lnTo>
                    <a:pt x="3004" y="5203"/>
                  </a:lnTo>
                  <a:lnTo>
                    <a:pt x="2858" y="5154"/>
                  </a:lnTo>
                  <a:lnTo>
                    <a:pt x="2711" y="5056"/>
                  </a:lnTo>
                  <a:lnTo>
                    <a:pt x="2589" y="4959"/>
                  </a:lnTo>
                  <a:lnTo>
                    <a:pt x="2467" y="4861"/>
                  </a:lnTo>
                  <a:lnTo>
                    <a:pt x="2345" y="4739"/>
                  </a:lnTo>
                  <a:lnTo>
                    <a:pt x="2247" y="4592"/>
                  </a:lnTo>
                  <a:lnTo>
                    <a:pt x="2174" y="4446"/>
                  </a:lnTo>
                  <a:lnTo>
                    <a:pt x="2101" y="4299"/>
                  </a:lnTo>
                  <a:lnTo>
                    <a:pt x="2027" y="4153"/>
                  </a:lnTo>
                  <a:lnTo>
                    <a:pt x="2003" y="3982"/>
                  </a:lnTo>
                  <a:lnTo>
                    <a:pt x="1979" y="3811"/>
                  </a:lnTo>
                  <a:lnTo>
                    <a:pt x="1954" y="3640"/>
                  </a:lnTo>
                  <a:lnTo>
                    <a:pt x="1979" y="3469"/>
                  </a:lnTo>
                  <a:lnTo>
                    <a:pt x="2003" y="3298"/>
                  </a:lnTo>
                  <a:lnTo>
                    <a:pt x="2027" y="3151"/>
                  </a:lnTo>
                  <a:lnTo>
                    <a:pt x="2101" y="2980"/>
                  </a:lnTo>
                  <a:lnTo>
                    <a:pt x="2174" y="2834"/>
                  </a:lnTo>
                  <a:lnTo>
                    <a:pt x="2247" y="2687"/>
                  </a:lnTo>
                  <a:lnTo>
                    <a:pt x="2345" y="2565"/>
                  </a:lnTo>
                  <a:lnTo>
                    <a:pt x="2467" y="2443"/>
                  </a:lnTo>
                  <a:lnTo>
                    <a:pt x="2589" y="2345"/>
                  </a:lnTo>
                  <a:lnTo>
                    <a:pt x="2711" y="2248"/>
                  </a:lnTo>
                  <a:lnTo>
                    <a:pt x="2858" y="2150"/>
                  </a:lnTo>
                  <a:lnTo>
                    <a:pt x="3004" y="2077"/>
                  </a:lnTo>
                  <a:lnTo>
                    <a:pt x="3151" y="2028"/>
                  </a:lnTo>
                  <a:lnTo>
                    <a:pt x="3322" y="1979"/>
                  </a:lnTo>
                  <a:lnTo>
                    <a:pt x="3493" y="1955"/>
                  </a:lnTo>
                  <a:lnTo>
                    <a:pt x="3664" y="1955"/>
                  </a:lnTo>
                  <a:lnTo>
                    <a:pt x="3957" y="1979"/>
                  </a:lnTo>
                  <a:lnTo>
                    <a:pt x="5447" y="465"/>
                  </a:lnTo>
                  <a:lnTo>
                    <a:pt x="5056" y="269"/>
                  </a:lnTo>
                  <a:lnTo>
                    <a:pt x="4836" y="196"/>
                  </a:lnTo>
                  <a:lnTo>
                    <a:pt x="4616" y="123"/>
                  </a:lnTo>
                  <a:lnTo>
                    <a:pt x="4372" y="74"/>
                  </a:lnTo>
                  <a:lnTo>
                    <a:pt x="4152" y="25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22"/>
            <p:cNvSpPr/>
            <p:nvPr/>
          </p:nvSpPr>
          <p:spPr>
            <a:xfrm>
              <a:off x="5981175" y="2005125"/>
              <a:ext cx="75125" cy="70850"/>
            </a:xfrm>
            <a:custGeom>
              <a:rect b="b" l="l" r="r" t="t"/>
              <a:pathLst>
                <a:path extrusionOk="0" h="2834" w="3005">
                  <a:moveTo>
                    <a:pt x="1466" y="0"/>
                  </a:moveTo>
                  <a:lnTo>
                    <a:pt x="294" y="1173"/>
                  </a:lnTo>
                  <a:lnTo>
                    <a:pt x="172" y="1319"/>
                  </a:lnTo>
                  <a:lnTo>
                    <a:pt x="74" y="1490"/>
                  </a:lnTo>
                  <a:lnTo>
                    <a:pt x="25" y="1661"/>
                  </a:lnTo>
                  <a:lnTo>
                    <a:pt x="1" y="1857"/>
                  </a:lnTo>
                  <a:lnTo>
                    <a:pt x="25" y="2052"/>
                  </a:lnTo>
                  <a:lnTo>
                    <a:pt x="74" y="2223"/>
                  </a:lnTo>
                  <a:lnTo>
                    <a:pt x="172" y="2394"/>
                  </a:lnTo>
                  <a:lnTo>
                    <a:pt x="294" y="2540"/>
                  </a:lnTo>
                  <a:lnTo>
                    <a:pt x="440" y="2663"/>
                  </a:lnTo>
                  <a:lnTo>
                    <a:pt x="611" y="2760"/>
                  </a:lnTo>
                  <a:lnTo>
                    <a:pt x="807" y="2809"/>
                  </a:lnTo>
                  <a:lnTo>
                    <a:pt x="978" y="2833"/>
                  </a:lnTo>
                  <a:lnTo>
                    <a:pt x="1173" y="2809"/>
                  </a:lnTo>
                  <a:lnTo>
                    <a:pt x="1344" y="2760"/>
                  </a:lnTo>
                  <a:lnTo>
                    <a:pt x="1515" y="2663"/>
                  </a:lnTo>
                  <a:lnTo>
                    <a:pt x="1686" y="2540"/>
                  </a:lnTo>
                  <a:lnTo>
                    <a:pt x="2858" y="1368"/>
                  </a:lnTo>
                  <a:lnTo>
                    <a:pt x="3005" y="1197"/>
                  </a:lnTo>
                  <a:lnTo>
                    <a:pt x="2590" y="928"/>
                  </a:lnTo>
                  <a:lnTo>
                    <a:pt x="2199" y="635"/>
                  </a:lnTo>
                  <a:lnTo>
                    <a:pt x="1808" y="342"/>
                  </a:lnTo>
                  <a:lnTo>
                    <a:pt x="146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22"/>
            <p:cNvSpPr/>
            <p:nvPr/>
          </p:nvSpPr>
          <p:spPr>
            <a:xfrm>
              <a:off x="6263875" y="2005125"/>
              <a:ext cx="74525" cy="70850"/>
            </a:xfrm>
            <a:custGeom>
              <a:rect b="b" l="l" r="r" t="t"/>
              <a:pathLst>
                <a:path extrusionOk="0" h="2834" w="2981">
                  <a:moveTo>
                    <a:pt x="1539" y="0"/>
                  </a:moveTo>
                  <a:lnTo>
                    <a:pt x="1173" y="342"/>
                  </a:lnTo>
                  <a:lnTo>
                    <a:pt x="807" y="635"/>
                  </a:lnTo>
                  <a:lnTo>
                    <a:pt x="416" y="928"/>
                  </a:lnTo>
                  <a:lnTo>
                    <a:pt x="1" y="1197"/>
                  </a:lnTo>
                  <a:lnTo>
                    <a:pt x="123" y="1368"/>
                  </a:lnTo>
                  <a:lnTo>
                    <a:pt x="1319" y="2540"/>
                  </a:lnTo>
                  <a:lnTo>
                    <a:pt x="1466" y="2663"/>
                  </a:lnTo>
                  <a:lnTo>
                    <a:pt x="1637" y="2760"/>
                  </a:lnTo>
                  <a:lnTo>
                    <a:pt x="1832" y="2809"/>
                  </a:lnTo>
                  <a:lnTo>
                    <a:pt x="2003" y="2833"/>
                  </a:lnTo>
                  <a:lnTo>
                    <a:pt x="2199" y="2809"/>
                  </a:lnTo>
                  <a:lnTo>
                    <a:pt x="2370" y="2760"/>
                  </a:lnTo>
                  <a:lnTo>
                    <a:pt x="2541" y="2663"/>
                  </a:lnTo>
                  <a:lnTo>
                    <a:pt x="2712" y="2540"/>
                  </a:lnTo>
                  <a:lnTo>
                    <a:pt x="2834" y="2394"/>
                  </a:lnTo>
                  <a:lnTo>
                    <a:pt x="2931" y="2223"/>
                  </a:lnTo>
                  <a:lnTo>
                    <a:pt x="2980" y="2052"/>
                  </a:lnTo>
                  <a:lnTo>
                    <a:pt x="2980" y="1857"/>
                  </a:lnTo>
                  <a:lnTo>
                    <a:pt x="2980" y="1661"/>
                  </a:lnTo>
                  <a:lnTo>
                    <a:pt x="2931" y="1490"/>
                  </a:lnTo>
                  <a:lnTo>
                    <a:pt x="2834" y="1319"/>
                  </a:lnTo>
                  <a:lnTo>
                    <a:pt x="2712" y="1173"/>
                  </a:lnTo>
                  <a:lnTo>
                    <a:pt x="15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22"/>
            <p:cNvSpPr/>
            <p:nvPr/>
          </p:nvSpPr>
          <p:spPr>
            <a:xfrm>
              <a:off x="6147875" y="1619250"/>
              <a:ext cx="251575" cy="255850"/>
            </a:xfrm>
            <a:custGeom>
              <a:rect b="b" l="l" r="r" t="t"/>
              <a:pathLst>
                <a:path extrusionOk="0" h="10234" w="10063">
                  <a:moveTo>
                    <a:pt x="7352" y="0"/>
                  </a:moveTo>
                  <a:lnTo>
                    <a:pt x="7254" y="24"/>
                  </a:lnTo>
                  <a:lnTo>
                    <a:pt x="7181" y="73"/>
                  </a:lnTo>
                  <a:lnTo>
                    <a:pt x="7083" y="147"/>
                  </a:lnTo>
                  <a:lnTo>
                    <a:pt x="5447" y="1758"/>
                  </a:lnTo>
                  <a:lnTo>
                    <a:pt x="5373" y="1856"/>
                  </a:lnTo>
                  <a:lnTo>
                    <a:pt x="5300" y="1978"/>
                  </a:lnTo>
                  <a:lnTo>
                    <a:pt x="5227" y="2125"/>
                  </a:lnTo>
                  <a:lnTo>
                    <a:pt x="5178" y="2247"/>
                  </a:lnTo>
                  <a:lnTo>
                    <a:pt x="5154" y="2393"/>
                  </a:lnTo>
                  <a:lnTo>
                    <a:pt x="5129" y="2540"/>
                  </a:lnTo>
                  <a:lnTo>
                    <a:pt x="5129" y="2687"/>
                  </a:lnTo>
                  <a:lnTo>
                    <a:pt x="5129" y="2809"/>
                  </a:lnTo>
                  <a:lnTo>
                    <a:pt x="5349" y="3981"/>
                  </a:lnTo>
                  <a:lnTo>
                    <a:pt x="5398" y="4152"/>
                  </a:lnTo>
                  <a:lnTo>
                    <a:pt x="147" y="9403"/>
                  </a:lnTo>
                  <a:lnTo>
                    <a:pt x="74" y="9476"/>
                  </a:lnTo>
                  <a:lnTo>
                    <a:pt x="25" y="9574"/>
                  </a:lnTo>
                  <a:lnTo>
                    <a:pt x="0" y="9672"/>
                  </a:lnTo>
                  <a:lnTo>
                    <a:pt x="0" y="9745"/>
                  </a:lnTo>
                  <a:lnTo>
                    <a:pt x="0" y="9843"/>
                  </a:lnTo>
                  <a:lnTo>
                    <a:pt x="25" y="9940"/>
                  </a:lnTo>
                  <a:lnTo>
                    <a:pt x="74" y="10013"/>
                  </a:lnTo>
                  <a:lnTo>
                    <a:pt x="147" y="10087"/>
                  </a:lnTo>
                  <a:lnTo>
                    <a:pt x="220" y="10160"/>
                  </a:lnTo>
                  <a:lnTo>
                    <a:pt x="293" y="10209"/>
                  </a:lnTo>
                  <a:lnTo>
                    <a:pt x="391" y="10233"/>
                  </a:lnTo>
                  <a:lnTo>
                    <a:pt x="586" y="10233"/>
                  </a:lnTo>
                  <a:lnTo>
                    <a:pt x="660" y="10209"/>
                  </a:lnTo>
                  <a:lnTo>
                    <a:pt x="757" y="10160"/>
                  </a:lnTo>
                  <a:lnTo>
                    <a:pt x="831" y="10087"/>
                  </a:lnTo>
                  <a:lnTo>
                    <a:pt x="6204" y="4738"/>
                  </a:lnTo>
                  <a:lnTo>
                    <a:pt x="7254" y="4909"/>
                  </a:lnTo>
                  <a:lnTo>
                    <a:pt x="7376" y="4933"/>
                  </a:lnTo>
                  <a:lnTo>
                    <a:pt x="7523" y="4933"/>
                  </a:lnTo>
                  <a:lnTo>
                    <a:pt x="7645" y="4909"/>
                  </a:lnTo>
                  <a:lnTo>
                    <a:pt x="7791" y="4860"/>
                  </a:lnTo>
                  <a:lnTo>
                    <a:pt x="7938" y="4811"/>
                  </a:lnTo>
                  <a:lnTo>
                    <a:pt x="8060" y="4763"/>
                  </a:lnTo>
                  <a:lnTo>
                    <a:pt x="8182" y="4689"/>
                  </a:lnTo>
                  <a:lnTo>
                    <a:pt x="8280" y="4592"/>
                  </a:lnTo>
                  <a:lnTo>
                    <a:pt x="9916" y="2955"/>
                  </a:lnTo>
                  <a:lnTo>
                    <a:pt x="9989" y="2882"/>
                  </a:lnTo>
                  <a:lnTo>
                    <a:pt x="10038" y="2784"/>
                  </a:lnTo>
                  <a:lnTo>
                    <a:pt x="10063" y="2711"/>
                  </a:lnTo>
                  <a:lnTo>
                    <a:pt x="10038" y="2613"/>
                  </a:lnTo>
                  <a:lnTo>
                    <a:pt x="10014" y="2564"/>
                  </a:lnTo>
                  <a:lnTo>
                    <a:pt x="9940" y="2491"/>
                  </a:lnTo>
                  <a:lnTo>
                    <a:pt x="9843" y="2442"/>
                  </a:lnTo>
                  <a:lnTo>
                    <a:pt x="9745" y="2418"/>
                  </a:lnTo>
                  <a:lnTo>
                    <a:pt x="8695" y="2223"/>
                  </a:lnTo>
                  <a:lnTo>
                    <a:pt x="9721" y="1197"/>
                  </a:lnTo>
                  <a:lnTo>
                    <a:pt x="9794" y="1123"/>
                  </a:lnTo>
                  <a:lnTo>
                    <a:pt x="9843" y="1026"/>
                  </a:lnTo>
                  <a:lnTo>
                    <a:pt x="9867" y="953"/>
                  </a:lnTo>
                  <a:lnTo>
                    <a:pt x="9867" y="855"/>
                  </a:lnTo>
                  <a:lnTo>
                    <a:pt x="9867" y="757"/>
                  </a:lnTo>
                  <a:lnTo>
                    <a:pt x="9843" y="659"/>
                  </a:lnTo>
                  <a:lnTo>
                    <a:pt x="9794" y="586"/>
                  </a:lnTo>
                  <a:lnTo>
                    <a:pt x="9721" y="513"/>
                  </a:lnTo>
                  <a:lnTo>
                    <a:pt x="9647" y="440"/>
                  </a:lnTo>
                  <a:lnTo>
                    <a:pt x="9574" y="391"/>
                  </a:lnTo>
                  <a:lnTo>
                    <a:pt x="9476" y="366"/>
                  </a:lnTo>
                  <a:lnTo>
                    <a:pt x="9281" y="366"/>
                  </a:lnTo>
                  <a:lnTo>
                    <a:pt x="9208" y="391"/>
                  </a:lnTo>
                  <a:lnTo>
                    <a:pt x="9110" y="440"/>
                  </a:lnTo>
                  <a:lnTo>
                    <a:pt x="9037" y="513"/>
                  </a:lnTo>
                  <a:lnTo>
                    <a:pt x="7889" y="1661"/>
                  </a:lnTo>
                  <a:lnTo>
                    <a:pt x="7840" y="1490"/>
                  </a:lnTo>
                  <a:lnTo>
                    <a:pt x="7620" y="318"/>
                  </a:lnTo>
                  <a:lnTo>
                    <a:pt x="7596" y="195"/>
                  </a:lnTo>
                  <a:lnTo>
                    <a:pt x="7547" y="98"/>
                  </a:lnTo>
                  <a:lnTo>
                    <a:pt x="7498" y="49"/>
                  </a:lnTo>
                  <a:lnTo>
                    <a:pt x="742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3"/>
          <p:cNvSpPr txBox="1"/>
          <p:nvPr>
            <p:ph type="title"/>
          </p:nvPr>
        </p:nvSpPr>
        <p:spPr>
          <a:xfrm>
            <a:off x="617200" y="586975"/>
            <a:ext cx="47358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Fira Sans ExtraBold"/>
                <a:ea typeface="Fira Sans ExtraBold"/>
                <a:cs typeface="Fira Sans ExtraBold"/>
                <a:sym typeface="Fira Sans ExtraBold"/>
              </a:rPr>
              <a:t>What is </a:t>
            </a:r>
            <a:r>
              <a:rPr lang="en" sz="3600">
                <a:solidFill>
                  <a:schemeClr val="accent1"/>
                </a:solidFill>
                <a:latin typeface="Fira Sans ExtraBold"/>
                <a:ea typeface="Fira Sans ExtraBold"/>
                <a:cs typeface="Fira Sans ExtraBold"/>
                <a:sym typeface="Fira Sans ExtraBold"/>
              </a:rPr>
              <a:t>Encryption</a:t>
            </a:r>
            <a:endParaRPr sz="3600">
              <a:latin typeface="Fira Sans ExtraBold"/>
              <a:ea typeface="Fira Sans ExtraBold"/>
              <a:cs typeface="Fira Sans ExtraBold"/>
              <a:sym typeface="Fira Sans ExtraBold"/>
            </a:endParaRPr>
          </a:p>
        </p:txBody>
      </p:sp>
      <p:sp>
        <p:nvSpPr>
          <p:cNvPr id="172" name="Google Shape;172;p23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73" name="Google Shape;173;p23"/>
          <p:cNvGrpSpPr/>
          <p:nvPr/>
        </p:nvGrpSpPr>
        <p:grpSpPr>
          <a:xfrm>
            <a:off x="8089119" y="319162"/>
            <a:ext cx="728350" cy="743348"/>
            <a:chOff x="3955900" y="2984500"/>
            <a:chExt cx="414000" cy="422525"/>
          </a:xfrm>
        </p:grpSpPr>
        <p:sp>
          <p:nvSpPr>
            <p:cNvPr id="174" name="Google Shape;174;p23"/>
            <p:cNvSpPr/>
            <p:nvPr/>
          </p:nvSpPr>
          <p:spPr>
            <a:xfrm>
              <a:off x="3955900" y="2984500"/>
              <a:ext cx="315700" cy="315675"/>
            </a:xfrm>
            <a:custGeom>
              <a:rect b="b" l="l" r="r" t="t"/>
              <a:pathLst>
                <a:path extrusionOk="0" h="12627" w="12628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23"/>
            <p:cNvSpPr/>
            <p:nvPr/>
          </p:nvSpPr>
          <p:spPr>
            <a:xfrm>
              <a:off x="3992525" y="3021125"/>
              <a:ext cx="242425" cy="242425"/>
            </a:xfrm>
            <a:custGeom>
              <a:rect b="b" l="l" r="r" t="t"/>
              <a:pathLst>
                <a:path extrusionOk="0" h="9697" w="9697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23"/>
            <p:cNvSpPr/>
            <p:nvPr/>
          </p:nvSpPr>
          <p:spPr>
            <a:xfrm>
              <a:off x="4215400" y="3253150"/>
              <a:ext cx="154500" cy="153875"/>
            </a:xfrm>
            <a:custGeom>
              <a:rect b="b" l="l" r="r" t="t"/>
              <a:pathLst>
                <a:path extrusionOk="0" h="6155" w="618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23"/>
          <p:cNvSpPr txBox="1"/>
          <p:nvPr/>
        </p:nvSpPr>
        <p:spPr>
          <a:xfrm>
            <a:off x="768725" y="1327800"/>
            <a:ext cx="7835700" cy="32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Fira Sans"/>
              <a:buChar char="●"/>
            </a:pPr>
            <a:r>
              <a:rPr lang="en" sz="1800">
                <a:latin typeface="Fira Sans"/>
                <a:ea typeface="Fira Sans"/>
                <a:cs typeface="Fira Sans"/>
                <a:sym typeface="Fira Sans"/>
              </a:rPr>
              <a:t>Encryption is the process of encoding messages or information in such a way that only authorized parties can read it</a:t>
            </a:r>
            <a:endParaRPr sz="1800"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Fira Sans"/>
              <a:ea typeface="Fira Sans"/>
              <a:cs typeface="Fira Sans"/>
              <a:sym typeface="Fira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Fira Sans"/>
              <a:buChar char="●"/>
            </a:pPr>
            <a:r>
              <a:rPr lang="en" sz="1800">
                <a:latin typeface="Fira Sans"/>
                <a:ea typeface="Fira Sans"/>
                <a:cs typeface="Fira Sans"/>
                <a:sym typeface="Fira Sans"/>
              </a:rPr>
              <a:t>A process that converts original information, also called plain text into a difficult-to-interpret form called ciphertext</a:t>
            </a:r>
            <a:endParaRPr sz="1800"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Fira Sans"/>
              <a:ea typeface="Fira Sans"/>
              <a:cs typeface="Fira Sans"/>
              <a:sym typeface="Fira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Fira Sans"/>
              <a:buChar char="●"/>
            </a:pPr>
            <a:r>
              <a:rPr lang="en" sz="1800">
                <a:latin typeface="Fira Sans"/>
                <a:ea typeface="Fira Sans"/>
                <a:cs typeface="Fira Sans"/>
                <a:sym typeface="Fira Sans"/>
              </a:rPr>
              <a:t>Encryption does not of itself prevent interception, but denies the message content to the interceptor</a:t>
            </a:r>
            <a:endParaRPr sz="1800"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Fira Sans"/>
              <a:ea typeface="Fira Sans"/>
              <a:cs typeface="Fira Sans"/>
              <a:sym typeface="Fira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Fira Sans"/>
              <a:buChar char="●"/>
            </a:pPr>
            <a:r>
              <a:rPr lang="en" sz="1800">
                <a:latin typeface="Fira Sans"/>
                <a:ea typeface="Fira Sans"/>
                <a:cs typeface="Fira Sans"/>
                <a:sym typeface="Fira Sans"/>
              </a:rPr>
              <a:t>Done by using an encryption algorithm, a formula used to turn plain text into ciphertext</a:t>
            </a:r>
            <a:endParaRPr sz="1800"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4"/>
          <p:cNvSpPr txBox="1"/>
          <p:nvPr>
            <p:ph idx="4294967295" type="title"/>
          </p:nvPr>
        </p:nvSpPr>
        <p:spPr>
          <a:xfrm>
            <a:off x="464800" y="434575"/>
            <a:ext cx="68661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Fira Sans ExtraBold"/>
                <a:ea typeface="Fira Sans ExtraBold"/>
                <a:cs typeface="Fira Sans ExtraBold"/>
                <a:sym typeface="Fira Sans ExtraBold"/>
              </a:rPr>
              <a:t>Types of </a:t>
            </a:r>
            <a:r>
              <a:rPr lang="en" sz="3600">
                <a:solidFill>
                  <a:srgbClr val="FFAA4C"/>
                </a:solidFill>
                <a:latin typeface="Fira Sans ExtraBold"/>
                <a:ea typeface="Fira Sans ExtraBold"/>
                <a:cs typeface="Fira Sans ExtraBold"/>
                <a:sym typeface="Fira Sans ExtraBold"/>
              </a:rPr>
              <a:t>Encryption</a:t>
            </a:r>
            <a:endParaRPr sz="3600">
              <a:solidFill>
                <a:srgbClr val="FFAA4C"/>
              </a:solidFill>
              <a:latin typeface="Fira Sans ExtraBold"/>
              <a:ea typeface="Fira Sans ExtraBold"/>
              <a:cs typeface="Fira Sans ExtraBold"/>
              <a:sym typeface="Fira Sans ExtraBold"/>
            </a:endParaRPr>
          </a:p>
        </p:txBody>
      </p:sp>
      <p:sp>
        <p:nvSpPr>
          <p:cNvPr id="183" name="Google Shape;183;p24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84" name="Google Shape;184;p24"/>
          <p:cNvGrpSpPr/>
          <p:nvPr/>
        </p:nvGrpSpPr>
        <p:grpSpPr>
          <a:xfrm>
            <a:off x="8073445" y="369819"/>
            <a:ext cx="759617" cy="641865"/>
            <a:chOff x="3918650" y="293075"/>
            <a:chExt cx="488500" cy="412775"/>
          </a:xfrm>
        </p:grpSpPr>
        <p:sp>
          <p:nvSpPr>
            <p:cNvPr id="185" name="Google Shape;185;p24"/>
            <p:cNvSpPr/>
            <p:nvPr/>
          </p:nvSpPr>
          <p:spPr>
            <a:xfrm>
              <a:off x="4085350" y="293675"/>
              <a:ext cx="154500" cy="412175"/>
            </a:xfrm>
            <a:custGeom>
              <a:rect b="b" l="l" r="r" t="t"/>
              <a:pathLst>
                <a:path extrusionOk="0" h="16487" w="6180">
                  <a:moveTo>
                    <a:pt x="709" y="5496"/>
                  </a:moveTo>
                  <a:lnTo>
                    <a:pt x="806" y="5520"/>
                  </a:lnTo>
                  <a:lnTo>
                    <a:pt x="1050" y="5667"/>
                  </a:lnTo>
                  <a:lnTo>
                    <a:pt x="1270" y="5813"/>
                  </a:lnTo>
                  <a:lnTo>
                    <a:pt x="1344" y="5886"/>
                  </a:lnTo>
                  <a:lnTo>
                    <a:pt x="1368" y="5984"/>
                  </a:lnTo>
                  <a:lnTo>
                    <a:pt x="1344" y="6082"/>
                  </a:lnTo>
                  <a:lnTo>
                    <a:pt x="1319" y="6155"/>
                  </a:lnTo>
                  <a:lnTo>
                    <a:pt x="1221" y="6228"/>
                  </a:lnTo>
                  <a:lnTo>
                    <a:pt x="1124" y="6253"/>
                  </a:lnTo>
                  <a:lnTo>
                    <a:pt x="1050" y="6228"/>
                  </a:lnTo>
                  <a:lnTo>
                    <a:pt x="977" y="6204"/>
                  </a:lnTo>
                  <a:lnTo>
                    <a:pt x="782" y="6082"/>
                  </a:lnTo>
                  <a:lnTo>
                    <a:pt x="586" y="5960"/>
                  </a:lnTo>
                  <a:lnTo>
                    <a:pt x="513" y="5911"/>
                  </a:lnTo>
                  <a:lnTo>
                    <a:pt x="464" y="5838"/>
                  </a:lnTo>
                  <a:lnTo>
                    <a:pt x="464" y="5740"/>
                  </a:lnTo>
                  <a:lnTo>
                    <a:pt x="489" y="5642"/>
                  </a:lnTo>
                  <a:lnTo>
                    <a:pt x="538" y="5569"/>
                  </a:lnTo>
                  <a:lnTo>
                    <a:pt x="611" y="5520"/>
                  </a:lnTo>
                  <a:lnTo>
                    <a:pt x="709" y="5496"/>
                  </a:lnTo>
                  <a:close/>
                  <a:moveTo>
                    <a:pt x="1685" y="6351"/>
                  </a:moveTo>
                  <a:lnTo>
                    <a:pt x="1783" y="6375"/>
                  </a:lnTo>
                  <a:lnTo>
                    <a:pt x="1856" y="6448"/>
                  </a:lnTo>
                  <a:lnTo>
                    <a:pt x="2003" y="6668"/>
                  </a:lnTo>
                  <a:lnTo>
                    <a:pt x="2125" y="6888"/>
                  </a:lnTo>
                  <a:lnTo>
                    <a:pt x="2150" y="6986"/>
                  </a:lnTo>
                  <a:lnTo>
                    <a:pt x="2150" y="7083"/>
                  </a:lnTo>
                  <a:lnTo>
                    <a:pt x="2101" y="7156"/>
                  </a:lnTo>
                  <a:lnTo>
                    <a:pt x="2027" y="7230"/>
                  </a:lnTo>
                  <a:lnTo>
                    <a:pt x="1979" y="7254"/>
                  </a:lnTo>
                  <a:lnTo>
                    <a:pt x="1856" y="7254"/>
                  </a:lnTo>
                  <a:lnTo>
                    <a:pt x="1783" y="7230"/>
                  </a:lnTo>
                  <a:lnTo>
                    <a:pt x="1734" y="7181"/>
                  </a:lnTo>
                  <a:lnTo>
                    <a:pt x="1685" y="7132"/>
                  </a:lnTo>
                  <a:lnTo>
                    <a:pt x="1441" y="6741"/>
                  </a:lnTo>
                  <a:lnTo>
                    <a:pt x="1417" y="6644"/>
                  </a:lnTo>
                  <a:lnTo>
                    <a:pt x="1417" y="6546"/>
                  </a:lnTo>
                  <a:lnTo>
                    <a:pt x="1441" y="6448"/>
                  </a:lnTo>
                  <a:lnTo>
                    <a:pt x="1515" y="6399"/>
                  </a:lnTo>
                  <a:lnTo>
                    <a:pt x="1612" y="6351"/>
                  </a:lnTo>
                  <a:close/>
                  <a:moveTo>
                    <a:pt x="2247" y="7498"/>
                  </a:moveTo>
                  <a:lnTo>
                    <a:pt x="2345" y="7523"/>
                  </a:lnTo>
                  <a:lnTo>
                    <a:pt x="2418" y="7572"/>
                  </a:lnTo>
                  <a:lnTo>
                    <a:pt x="2467" y="7645"/>
                  </a:lnTo>
                  <a:lnTo>
                    <a:pt x="2662" y="8109"/>
                  </a:lnTo>
                  <a:lnTo>
                    <a:pt x="2662" y="8207"/>
                  </a:lnTo>
                  <a:lnTo>
                    <a:pt x="2638" y="8304"/>
                  </a:lnTo>
                  <a:lnTo>
                    <a:pt x="2589" y="8378"/>
                  </a:lnTo>
                  <a:lnTo>
                    <a:pt x="2516" y="8426"/>
                  </a:lnTo>
                  <a:lnTo>
                    <a:pt x="2418" y="8451"/>
                  </a:lnTo>
                  <a:lnTo>
                    <a:pt x="2345" y="8426"/>
                  </a:lnTo>
                  <a:lnTo>
                    <a:pt x="2272" y="8402"/>
                  </a:lnTo>
                  <a:lnTo>
                    <a:pt x="2223" y="8353"/>
                  </a:lnTo>
                  <a:lnTo>
                    <a:pt x="2198" y="8280"/>
                  </a:lnTo>
                  <a:lnTo>
                    <a:pt x="2027" y="7840"/>
                  </a:lnTo>
                  <a:lnTo>
                    <a:pt x="2003" y="7743"/>
                  </a:lnTo>
                  <a:lnTo>
                    <a:pt x="2027" y="7645"/>
                  </a:lnTo>
                  <a:lnTo>
                    <a:pt x="2076" y="7572"/>
                  </a:lnTo>
                  <a:lnTo>
                    <a:pt x="2150" y="7523"/>
                  </a:lnTo>
                  <a:lnTo>
                    <a:pt x="2247" y="7498"/>
                  </a:lnTo>
                  <a:close/>
                  <a:moveTo>
                    <a:pt x="2711" y="8720"/>
                  </a:moveTo>
                  <a:lnTo>
                    <a:pt x="2785" y="8744"/>
                  </a:lnTo>
                  <a:lnTo>
                    <a:pt x="2858" y="8793"/>
                  </a:lnTo>
                  <a:lnTo>
                    <a:pt x="2907" y="8866"/>
                  </a:lnTo>
                  <a:lnTo>
                    <a:pt x="3078" y="9355"/>
                  </a:lnTo>
                  <a:lnTo>
                    <a:pt x="3102" y="9452"/>
                  </a:lnTo>
                  <a:lnTo>
                    <a:pt x="3078" y="9526"/>
                  </a:lnTo>
                  <a:lnTo>
                    <a:pt x="3004" y="9599"/>
                  </a:lnTo>
                  <a:lnTo>
                    <a:pt x="2931" y="9648"/>
                  </a:lnTo>
                  <a:lnTo>
                    <a:pt x="2858" y="9672"/>
                  </a:lnTo>
                  <a:lnTo>
                    <a:pt x="2785" y="9672"/>
                  </a:lnTo>
                  <a:lnTo>
                    <a:pt x="2711" y="9623"/>
                  </a:lnTo>
                  <a:lnTo>
                    <a:pt x="2662" y="9574"/>
                  </a:lnTo>
                  <a:lnTo>
                    <a:pt x="2614" y="9501"/>
                  </a:lnTo>
                  <a:lnTo>
                    <a:pt x="2467" y="9037"/>
                  </a:lnTo>
                  <a:lnTo>
                    <a:pt x="2443" y="8939"/>
                  </a:lnTo>
                  <a:lnTo>
                    <a:pt x="2467" y="8842"/>
                  </a:lnTo>
                  <a:lnTo>
                    <a:pt x="2516" y="8768"/>
                  </a:lnTo>
                  <a:lnTo>
                    <a:pt x="2614" y="8720"/>
                  </a:lnTo>
                  <a:close/>
                  <a:moveTo>
                    <a:pt x="3224" y="9941"/>
                  </a:moveTo>
                  <a:lnTo>
                    <a:pt x="3297" y="10014"/>
                  </a:lnTo>
                  <a:lnTo>
                    <a:pt x="3346" y="10087"/>
                  </a:lnTo>
                  <a:lnTo>
                    <a:pt x="3542" y="10527"/>
                  </a:lnTo>
                  <a:lnTo>
                    <a:pt x="3566" y="10625"/>
                  </a:lnTo>
                  <a:lnTo>
                    <a:pt x="3566" y="10722"/>
                  </a:lnTo>
                  <a:lnTo>
                    <a:pt x="3517" y="10796"/>
                  </a:lnTo>
                  <a:lnTo>
                    <a:pt x="3444" y="10844"/>
                  </a:lnTo>
                  <a:lnTo>
                    <a:pt x="3322" y="10869"/>
                  </a:lnTo>
                  <a:lnTo>
                    <a:pt x="3273" y="10869"/>
                  </a:lnTo>
                  <a:lnTo>
                    <a:pt x="3200" y="10844"/>
                  </a:lnTo>
                  <a:lnTo>
                    <a:pt x="3151" y="10796"/>
                  </a:lnTo>
                  <a:lnTo>
                    <a:pt x="3102" y="10747"/>
                  </a:lnTo>
                  <a:lnTo>
                    <a:pt x="2907" y="10258"/>
                  </a:lnTo>
                  <a:lnTo>
                    <a:pt x="2882" y="10161"/>
                  </a:lnTo>
                  <a:lnTo>
                    <a:pt x="2907" y="10087"/>
                  </a:lnTo>
                  <a:lnTo>
                    <a:pt x="2955" y="10014"/>
                  </a:lnTo>
                  <a:lnTo>
                    <a:pt x="3029" y="9941"/>
                  </a:lnTo>
                  <a:close/>
                  <a:moveTo>
                    <a:pt x="3761" y="11089"/>
                  </a:moveTo>
                  <a:lnTo>
                    <a:pt x="3835" y="11137"/>
                  </a:lnTo>
                  <a:lnTo>
                    <a:pt x="3908" y="11211"/>
                  </a:lnTo>
                  <a:lnTo>
                    <a:pt x="4177" y="11577"/>
                  </a:lnTo>
                  <a:lnTo>
                    <a:pt x="4225" y="11675"/>
                  </a:lnTo>
                  <a:lnTo>
                    <a:pt x="4250" y="11748"/>
                  </a:lnTo>
                  <a:lnTo>
                    <a:pt x="4201" y="11846"/>
                  </a:lnTo>
                  <a:lnTo>
                    <a:pt x="4152" y="11919"/>
                  </a:lnTo>
                  <a:lnTo>
                    <a:pt x="4079" y="11968"/>
                  </a:lnTo>
                  <a:lnTo>
                    <a:pt x="3884" y="11968"/>
                  </a:lnTo>
                  <a:lnTo>
                    <a:pt x="3810" y="11895"/>
                  </a:lnTo>
                  <a:lnTo>
                    <a:pt x="3664" y="11675"/>
                  </a:lnTo>
                  <a:lnTo>
                    <a:pt x="3493" y="11455"/>
                  </a:lnTo>
                  <a:lnTo>
                    <a:pt x="3468" y="11382"/>
                  </a:lnTo>
                  <a:lnTo>
                    <a:pt x="3468" y="11284"/>
                  </a:lnTo>
                  <a:lnTo>
                    <a:pt x="3517" y="11186"/>
                  </a:lnTo>
                  <a:lnTo>
                    <a:pt x="3566" y="11137"/>
                  </a:lnTo>
                  <a:lnTo>
                    <a:pt x="3664" y="11089"/>
                  </a:lnTo>
                  <a:close/>
                  <a:moveTo>
                    <a:pt x="4616" y="12041"/>
                  </a:moveTo>
                  <a:lnTo>
                    <a:pt x="4714" y="12090"/>
                  </a:lnTo>
                  <a:lnTo>
                    <a:pt x="4909" y="12212"/>
                  </a:lnTo>
                  <a:lnTo>
                    <a:pt x="5105" y="12334"/>
                  </a:lnTo>
                  <a:lnTo>
                    <a:pt x="5178" y="12383"/>
                  </a:lnTo>
                  <a:lnTo>
                    <a:pt x="5227" y="12481"/>
                  </a:lnTo>
                  <a:lnTo>
                    <a:pt x="5227" y="12554"/>
                  </a:lnTo>
                  <a:lnTo>
                    <a:pt x="5202" y="12652"/>
                  </a:lnTo>
                  <a:lnTo>
                    <a:pt x="5154" y="12725"/>
                  </a:lnTo>
                  <a:lnTo>
                    <a:pt x="5105" y="12749"/>
                  </a:lnTo>
                  <a:lnTo>
                    <a:pt x="5056" y="12774"/>
                  </a:lnTo>
                  <a:lnTo>
                    <a:pt x="4983" y="12798"/>
                  </a:lnTo>
                  <a:lnTo>
                    <a:pt x="4885" y="12774"/>
                  </a:lnTo>
                  <a:lnTo>
                    <a:pt x="4641" y="12627"/>
                  </a:lnTo>
                  <a:lnTo>
                    <a:pt x="4421" y="12481"/>
                  </a:lnTo>
                  <a:lnTo>
                    <a:pt x="4348" y="12407"/>
                  </a:lnTo>
                  <a:lnTo>
                    <a:pt x="4323" y="12310"/>
                  </a:lnTo>
                  <a:lnTo>
                    <a:pt x="4323" y="12236"/>
                  </a:lnTo>
                  <a:lnTo>
                    <a:pt x="4372" y="12139"/>
                  </a:lnTo>
                  <a:lnTo>
                    <a:pt x="4445" y="12066"/>
                  </a:lnTo>
                  <a:lnTo>
                    <a:pt x="4543" y="12041"/>
                  </a:lnTo>
                  <a:close/>
                  <a:moveTo>
                    <a:pt x="0" y="1"/>
                  </a:moveTo>
                  <a:lnTo>
                    <a:pt x="0" y="5325"/>
                  </a:lnTo>
                  <a:lnTo>
                    <a:pt x="74" y="5349"/>
                  </a:lnTo>
                  <a:lnTo>
                    <a:pt x="147" y="5422"/>
                  </a:lnTo>
                  <a:lnTo>
                    <a:pt x="171" y="5496"/>
                  </a:lnTo>
                  <a:lnTo>
                    <a:pt x="171" y="5569"/>
                  </a:lnTo>
                  <a:lnTo>
                    <a:pt x="171" y="5642"/>
                  </a:lnTo>
                  <a:lnTo>
                    <a:pt x="122" y="5716"/>
                  </a:lnTo>
                  <a:lnTo>
                    <a:pt x="74" y="5764"/>
                  </a:lnTo>
                  <a:lnTo>
                    <a:pt x="0" y="5789"/>
                  </a:lnTo>
                  <a:lnTo>
                    <a:pt x="0" y="13360"/>
                  </a:lnTo>
                  <a:lnTo>
                    <a:pt x="6179" y="16486"/>
                  </a:lnTo>
                  <a:lnTo>
                    <a:pt x="6179" y="13116"/>
                  </a:lnTo>
                  <a:lnTo>
                    <a:pt x="5935" y="13091"/>
                  </a:lnTo>
                  <a:lnTo>
                    <a:pt x="5691" y="13042"/>
                  </a:lnTo>
                  <a:lnTo>
                    <a:pt x="5593" y="12994"/>
                  </a:lnTo>
                  <a:lnTo>
                    <a:pt x="5520" y="12945"/>
                  </a:lnTo>
                  <a:lnTo>
                    <a:pt x="5495" y="12847"/>
                  </a:lnTo>
                  <a:lnTo>
                    <a:pt x="5495" y="12749"/>
                  </a:lnTo>
                  <a:lnTo>
                    <a:pt x="5520" y="12676"/>
                  </a:lnTo>
                  <a:lnTo>
                    <a:pt x="5593" y="12603"/>
                  </a:lnTo>
                  <a:lnTo>
                    <a:pt x="5691" y="12554"/>
                  </a:lnTo>
                  <a:lnTo>
                    <a:pt x="5789" y="12554"/>
                  </a:lnTo>
                  <a:lnTo>
                    <a:pt x="6179" y="12627"/>
                  </a:lnTo>
                  <a:lnTo>
                    <a:pt x="6179" y="312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AA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24"/>
            <p:cNvSpPr/>
            <p:nvPr/>
          </p:nvSpPr>
          <p:spPr>
            <a:xfrm>
              <a:off x="3918650" y="293075"/>
              <a:ext cx="153900" cy="407275"/>
            </a:xfrm>
            <a:custGeom>
              <a:rect b="b" l="l" r="r" t="t"/>
              <a:pathLst>
                <a:path extrusionOk="0" h="16291" w="6156">
                  <a:moveTo>
                    <a:pt x="5349" y="5495"/>
                  </a:moveTo>
                  <a:lnTo>
                    <a:pt x="5447" y="5520"/>
                  </a:lnTo>
                  <a:lnTo>
                    <a:pt x="5520" y="5569"/>
                  </a:lnTo>
                  <a:lnTo>
                    <a:pt x="5569" y="5666"/>
                  </a:lnTo>
                  <a:lnTo>
                    <a:pt x="5569" y="5764"/>
                  </a:lnTo>
                  <a:lnTo>
                    <a:pt x="5545" y="5837"/>
                  </a:lnTo>
                  <a:lnTo>
                    <a:pt x="5496" y="5935"/>
                  </a:lnTo>
                  <a:lnTo>
                    <a:pt x="5423" y="5984"/>
                  </a:lnTo>
                  <a:lnTo>
                    <a:pt x="5203" y="6057"/>
                  </a:lnTo>
                  <a:lnTo>
                    <a:pt x="5008" y="6155"/>
                  </a:lnTo>
                  <a:lnTo>
                    <a:pt x="4934" y="6179"/>
                  </a:lnTo>
                  <a:lnTo>
                    <a:pt x="4812" y="6179"/>
                  </a:lnTo>
                  <a:lnTo>
                    <a:pt x="4763" y="6155"/>
                  </a:lnTo>
                  <a:lnTo>
                    <a:pt x="4714" y="6106"/>
                  </a:lnTo>
                  <a:lnTo>
                    <a:pt x="4666" y="6057"/>
                  </a:lnTo>
                  <a:lnTo>
                    <a:pt x="4641" y="5959"/>
                  </a:lnTo>
                  <a:lnTo>
                    <a:pt x="4641" y="5862"/>
                  </a:lnTo>
                  <a:lnTo>
                    <a:pt x="4690" y="5788"/>
                  </a:lnTo>
                  <a:lnTo>
                    <a:pt x="4763" y="5740"/>
                  </a:lnTo>
                  <a:lnTo>
                    <a:pt x="5008" y="5617"/>
                  </a:lnTo>
                  <a:lnTo>
                    <a:pt x="5252" y="5520"/>
                  </a:lnTo>
                  <a:lnTo>
                    <a:pt x="5349" y="5495"/>
                  </a:lnTo>
                  <a:close/>
                  <a:moveTo>
                    <a:pt x="4250" y="6155"/>
                  </a:moveTo>
                  <a:lnTo>
                    <a:pt x="4348" y="6179"/>
                  </a:lnTo>
                  <a:lnTo>
                    <a:pt x="4421" y="6252"/>
                  </a:lnTo>
                  <a:lnTo>
                    <a:pt x="4470" y="6326"/>
                  </a:lnTo>
                  <a:lnTo>
                    <a:pt x="4470" y="6423"/>
                  </a:lnTo>
                  <a:lnTo>
                    <a:pt x="4446" y="6497"/>
                  </a:lnTo>
                  <a:lnTo>
                    <a:pt x="4397" y="6594"/>
                  </a:lnTo>
                  <a:lnTo>
                    <a:pt x="4226" y="6741"/>
                  </a:lnTo>
                  <a:lnTo>
                    <a:pt x="4079" y="6912"/>
                  </a:lnTo>
                  <a:lnTo>
                    <a:pt x="3982" y="6985"/>
                  </a:lnTo>
                  <a:lnTo>
                    <a:pt x="3884" y="7010"/>
                  </a:lnTo>
                  <a:lnTo>
                    <a:pt x="3811" y="6985"/>
                  </a:lnTo>
                  <a:lnTo>
                    <a:pt x="3738" y="6936"/>
                  </a:lnTo>
                  <a:lnTo>
                    <a:pt x="3664" y="6863"/>
                  </a:lnTo>
                  <a:lnTo>
                    <a:pt x="3640" y="6790"/>
                  </a:lnTo>
                  <a:lnTo>
                    <a:pt x="3664" y="6692"/>
                  </a:lnTo>
                  <a:lnTo>
                    <a:pt x="3713" y="6594"/>
                  </a:lnTo>
                  <a:lnTo>
                    <a:pt x="3884" y="6399"/>
                  </a:lnTo>
                  <a:lnTo>
                    <a:pt x="4079" y="6228"/>
                  </a:lnTo>
                  <a:lnTo>
                    <a:pt x="4153" y="6179"/>
                  </a:lnTo>
                  <a:lnTo>
                    <a:pt x="4250" y="6155"/>
                  </a:lnTo>
                  <a:close/>
                  <a:moveTo>
                    <a:pt x="3469" y="7156"/>
                  </a:moveTo>
                  <a:lnTo>
                    <a:pt x="3542" y="7205"/>
                  </a:lnTo>
                  <a:lnTo>
                    <a:pt x="3615" y="7254"/>
                  </a:lnTo>
                  <a:lnTo>
                    <a:pt x="3664" y="7351"/>
                  </a:lnTo>
                  <a:lnTo>
                    <a:pt x="3664" y="7449"/>
                  </a:lnTo>
                  <a:lnTo>
                    <a:pt x="3640" y="7547"/>
                  </a:lnTo>
                  <a:lnTo>
                    <a:pt x="3396" y="7962"/>
                  </a:lnTo>
                  <a:lnTo>
                    <a:pt x="3371" y="8011"/>
                  </a:lnTo>
                  <a:lnTo>
                    <a:pt x="3298" y="8060"/>
                  </a:lnTo>
                  <a:lnTo>
                    <a:pt x="3249" y="8084"/>
                  </a:lnTo>
                  <a:lnTo>
                    <a:pt x="3176" y="8084"/>
                  </a:lnTo>
                  <a:lnTo>
                    <a:pt x="3078" y="8060"/>
                  </a:lnTo>
                  <a:lnTo>
                    <a:pt x="3005" y="8011"/>
                  </a:lnTo>
                  <a:lnTo>
                    <a:pt x="2956" y="7913"/>
                  </a:lnTo>
                  <a:lnTo>
                    <a:pt x="2932" y="7840"/>
                  </a:lnTo>
                  <a:lnTo>
                    <a:pt x="2956" y="7742"/>
                  </a:lnTo>
                  <a:lnTo>
                    <a:pt x="3225" y="7278"/>
                  </a:lnTo>
                  <a:lnTo>
                    <a:pt x="3273" y="7205"/>
                  </a:lnTo>
                  <a:lnTo>
                    <a:pt x="3371" y="7180"/>
                  </a:lnTo>
                  <a:lnTo>
                    <a:pt x="3469" y="7156"/>
                  </a:lnTo>
                  <a:close/>
                  <a:moveTo>
                    <a:pt x="2858" y="8328"/>
                  </a:moveTo>
                  <a:lnTo>
                    <a:pt x="2956" y="8353"/>
                  </a:lnTo>
                  <a:lnTo>
                    <a:pt x="3029" y="8402"/>
                  </a:lnTo>
                  <a:lnTo>
                    <a:pt x="3078" y="8475"/>
                  </a:lnTo>
                  <a:lnTo>
                    <a:pt x="3103" y="8573"/>
                  </a:lnTo>
                  <a:lnTo>
                    <a:pt x="3103" y="8670"/>
                  </a:lnTo>
                  <a:lnTo>
                    <a:pt x="2932" y="9110"/>
                  </a:lnTo>
                  <a:lnTo>
                    <a:pt x="2907" y="9183"/>
                  </a:lnTo>
                  <a:lnTo>
                    <a:pt x="2858" y="9232"/>
                  </a:lnTo>
                  <a:lnTo>
                    <a:pt x="2785" y="9281"/>
                  </a:lnTo>
                  <a:lnTo>
                    <a:pt x="2638" y="9281"/>
                  </a:lnTo>
                  <a:lnTo>
                    <a:pt x="2541" y="9232"/>
                  </a:lnTo>
                  <a:lnTo>
                    <a:pt x="2492" y="9159"/>
                  </a:lnTo>
                  <a:lnTo>
                    <a:pt x="2468" y="9061"/>
                  </a:lnTo>
                  <a:lnTo>
                    <a:pt x="2468" y="8963"/>
                  </a:lnTo>
                  <a:lnTo>
                    <a:pt x="2638" y="8499"/>
                  </a:lnTo>
                  <a:lnTo>
                    <a:pt x="2687" y="8402"/>
                  </a:lnTo>
                  <a:lnTo>
                    <a:pt x="2761" y="8353"/>
                  </a:lnTo>
                  <a:lnTo>
                    <a:pt x="2858" y="8328"/>
                  </a:lnTo>
                  <a:close/>
                  <a:moveTo>
                    <a:pt x="2541" y="9574"/>
                  </a:moveTo>
                  <a:lnTo>
                    <a:pt x="2638" y="9623"/>
                  </a:lnTo>
                  <a:lnTo>
                    <a:pt x="2712" y="9696"/>
                  </a:lnTo>
                  <a:lnTo>
                    <a:pt x="2736" y="9769"/>
                  </a:lnTo>
                  <a:lnTo>
                    <a:pt x="2736" y="9867"/>
                  </a:lnTo>
                  <a:lnTo>
                    <a:pt x="2638" y="10355"/>
                  </a:lnTo>
                  <a:lnTo>
                    <a:pt x="2590" y="10429"/>
                  </a:lnTo>
                  <a:lnTo>
                    <a:pt x="2541" y="10502"/>
                  </a:lnTo>
                  <a:lnTo>
                    <a:pt x="2468" y="10526"/>
                  </a:lnTo>
                  <a:lnTo>
                    <a:pt x="2394" y="10551"/>
                  </a:lnTo>
                  <a:lnTo>
                    <a:pt x="2345" y="10551"/>
                  </a:lnTo>
                  <a:lnTo>
                    <a:pt x="2248" y="10502"/>
                  </a:lnTo>
                  <a:lnTo>
                    <a:pt x="2199" y="10429"/>
                  </a:lnTo>
                  <a:lnTo>
                    <a:pt x="2150" y="10355"/>
                  </a:lnTo>
                  <a:lnTo>
                    <a:pt x="2150" y="10258"/>
                  </a:lnTo>
                  <a:lnTo>
                    <a:pt x="2248" y="9769"/>
                  </a:lnTo>
                  <a:lnTo>
                    <a:pt x="2297" y="9672"/>
                  </a:lnTo>
                  <a:lnTo>
                    <a:pt x="2370" y="9598"/>
                  </a:lnTo>
                  <a:lnTo>
                    <a:pt x="2443" y="9574"/>
                  </a:lnTo>
                  <a:close/>
                  <a:moveTo>
                    <a:pt x="2297" y="10844"/>
                  </a:moveTo>
                  <a:lnTo>
                    <a:pt x="2394" y="10868"/>
                  </a:lnTo>
                  <a:lnTo>
                    <a:pt x="2468" y="10942"/>
                  </a:lnTo>
                  <a:lnTo>
                    <a:pt x="2516" y="11015"/>
                  </a:lnTo>
                  <a:lnTo>
                    <a:pt x="2516" y="11113"/>
                  </a:lnTo>
                  <a:lnTo>
                    <a:pt x="2492" y="11357"/>
                  </a:lnTo>
                  <a:lnTo>
                    <a:pt x="2468" y="11430"/>
                  </a:lnTo>
                  <a:lnTo>
                    <a:pt x="2419" y="11503"/>
                  </a:lnTo>
                  <a:lnTo>
                    <a:pt x="2345" y="11552"/>
                  </a:lnTo>
                  <a:lnTo>
                    <a:pt x="2248" y="11577"/>
                  </a:lnTo>
                  <a:lnTo>
                    <a:pt x="2223" y="11577"/>
                  </a:lnTo>
                  <a:lnTo>
                    <a:pt x="2126" y="11552"/>
                  </a:lnTo>
                  <a:lnTo>
                    <a:pt x="2052" y="11503"/>
                  </a:lnTo>
                  <a:lnTo>
                    <a:pt x="2028" y="11406"/>
                  </a:lnTo>
                  <a:lnTo>
                    <a:pt x="2003" y="11308"/>
                  </a:lnTo>
                  <a:lnTo>
                    <a:pt x="2028" y="11064"/>
                  </a:lnTo>
                  <a:lnTo>
                    <a:pt x="2052" y="10966"/>
                  </a:lnTo>
                  <a:lnTo>
                    <a:pt x="2126" y="10893"/>
                  </a:lnTo>
                  <a:lnTo>
                    <a:pt x="2199" y="10844"/>
                  </a:lnTo>
                  <a:close/>
                  <a:moveTo>
                    <a:pt x="6155" y="0"/>
                  </a:moveTo>
                  <a:lnTo>
                    <a:pt x="538" y="2858"/>
                  </a:lnTo>
                  <a:lnTo>
                    <a:pt x="416" y="2906"/>
                  </a:lnTo>
                  <a:lnTo>
                    <a:pt x="318" y="3004"/>
                  </a:lnTo>
                  <a:lnTo>
                    <a:pt x="221" y="3102"/>
                  </a:lnTo>
                  <a:lnTo>
                    <a:pt x="147" y="3224"/>
                  </a:lnTo>
                  <a:lnTo>
                    <a:pt x="74" y="3322"/>
                  </a:lnTo>
                  <a:lnTo>
                    <a:pt x="25" y="3444"/>
                  </a:lnTo>
                  <a:lnTo>
                    <a:pt x="1" y="3566"/>
                  </a:lnTo>
                  <a:lnTo>
                    <a:pt x="1" y="3688"/>
                  </a:lnTo>
                  <a:lnTo>
                    <a:pt x="1" y="15924"/>
                  </a:lnTo>
                  <a:lnTo>
                    <a:pt x="1" y="16046"/>
                  </a:lnTo>
                  <a:lnTo>
                    <a:pt x="50" y="16119"/>
                  </a:lnTo>
                  <a:lnTo>
                    <a:pt x="98" y="16193"/>
                  </a:lnTo>
                  <a:lnTo>
                    <a:pt x="172" y="16241"/>
                  </a:lnTo>
                  <a:lnTo>
                    <a:pt x="245" y="16266"/>
                  </a:lnTo>
                  <a:lnTo>
                    <a:pt x="343" y="16290"/>
                  </a:lnTo>
                  <a:lnTo>
                    <a:pt x="465" y="16266"/>
                  </a:lnTo>
                  <a:lnTo>
                    <a:pt x="563" y="16217"/>
                  </a:lnTo>
                  <a:lnTo>
                    <a:pt x="6155" y="13360"/>
                  </a:lnTo>
                  <a:lnTo>
                    <a:pt x="6155" y="5813"/>
                  </a:lnTo>
                  <a:lnTo>
                    <a:pt x="6009" y="5813"/>
                  </a:lnTo>
                  <a:lnTo>
                    <a:pt x="5936" y="5764"/>
                  </a:lnTo>
                  <a:lnTo>
                    <a:pt x="5887" y="5691"/>
                  </a:lnTo>
                  <a:lnTo>
                    <a:pt x="5862" y="5593"/>
                  </a:lnTo>
                  <a:lnTo>
                    <a:pt x="5887" y="5495"/>
                  </a:lnTo>
                  <a:lnTo>
                    <a:pt x="5936" y="5422"/>
                  </a:lnTo>
                  <a:lnTo>
                    <a:pt x="6009" y="5373"/>
                  </a:lnTo>
                  <a:lnTo>
                    <a:pt x="6082" y="5349"/>
                  </a:lnTo>
                  <a:lnTo>
                    <a:pt x="6155" y="5324"/>
                  </a:lnTo>
                  <a:lnTo>
                    <a:pt x="6155" y="0"/>
                  </a:lnTo>
                  <a:close/>
                </a:path>
              </a:pathLst>
            </a:custGeom>
            <a:solidFill>
              <a:srgbClr val="FFAA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24"/>
            <p:cNvSpPr/>
            <p:nvPr/>
          </p:nvSpPr>
          <p:spPr>
            <a:xfrm>
              <a:off x="4253250" y="298550"/>
              <a:ext cx="153900" cy="406675"/>
            </a:xfrm>
            <a:custGeom>
              <a:rect b="b" l="l" r="r" t="t"/>
              <a:pathLst>
                <a:path extrusionOk="0" h="16267" w="6156">
                  <a:moveTo>
                    <a:pt x="3713" y="4348"/>
                  </a:moveTo>
                  <a:lnTo>
                    <a:pt x="3737" y="4373"/>
                  </a:lnTo>
                  <a:lnTo>
                    <a:pt x="3786" y="4397"/>
                  </a:lnTo>
                  <a:lnTo>
                    <a:pt x="3811" y="4421"/>
                  </a:lnTo>
                  <a:lnTo>
                    <a:pt x="3835" y="4544"/>
                  </a:lnTo>
                  <a:lnTo>
                    <a:pt x="3811" y="4666"/>
                  </a:lnTo>
                  <a:lnTo>
                    <a:pt x="3737" y="4812"/>
                  </a:lnTo>
                  <a:lnTo>
                    <a:pt x="3224" y="5716"/>
                  </a:lnTo>
                  <a:lnTo>
                    <a:pt x="3762" y="6009"/>
                  </a:lnTo>
                  <a:lnTo>
                    <a:pt x="3786" y="6033"/>
                  </a:lnTo>
                  <a:lnTo>
                    <a:pt x="3811" y="6082"/>
                  </a:lnTo>
                  <a:lnTo>
                    <a:pt x="3835" y="6180"/>
                  </a:lnTo>
                  <a:lnTo>
                    <a:pt x="3811" y="6326"/>
                  </a:lnTo>
                  <a:lnTo>
                    <a:pt x="3762" y="6473"/>
                  </a:lnTo>
                  <a:lnTo>
                    <a:pt x="3664" y="6595"/>
                  </a:lnTo>
                  <a:lnTo>
                    <a:pt x="3566" y="6668"/>
                  </a:lnTo>
                  <a:lnTo>
                    <a:pt x="3444" y="6717"/>
                  </a:lnTo>
                  <a:lnTo>
                    <a:pt x="3395" y="6717"/>
                  </a:lnTo>
                  <a:lnTo>
                    <a:pt x="3371" y="6693"/>
                  </a:lnTo>
                  <a:lnTo>
                    <a:pt x="2834" y="6400"/>
                  </a:lnTo>
                  <a:lnTo>
                    <a:pt x="2321" y="7303"/>
                  </a:lnTo>
                  <a:lnTo>
                    <a:pt x="2223" y="7426"/>
                  </a:lnTo>
                  <a:lnTo>
                    <a:pt x="2125" y="7499"/>
                  </a:lnTo>
                  <a:lnTo>
                    <a:pt x="2003" y="7548"/>
                  </a:lnTo>
                  <a:lnTo>
                    <a:pt x="1954" y="7548"/>
                  </a:lnTo>
                  <a:lnTo>
                    <a:pt x="1930" y="7523"/>
                  </a:lnTo>
                  <a:lnTo>
                    <a:pt x="1881" y="7499"/>
                  </a:lnTo>
                  <a:lnTo>
                    <a:pt x="1857" y="7450"/>
                  </a:lnTo>
                  <a:lnTo>
                    <a:pt x="1832" y="7352"/>
                  </a:lnTo>
                  <a:lnTo>
                    <a:pt x="1857" y="7206"/>
                  </a:lnTo>
                  <a:lnTo>
                    <a:pt x="1930" y="7059"/>
                  </a:lnTo>
                  <a:lnTo>
                    <a:pt x="2443" y="6156"/>
                  </a:lnTo>
                  <a:lnTo>
                    <a:pt x="1906" y="5862"/>
                  </a:lnTo>
                  <a:lnTo>
                    <a:pt x="1881" y="5838"/>
                  </a:lnTo>
                  <a:lnTo>
                    <a:pt x="1857" y="5789"/>
                  </a:lnTo>
                  <a:lnTo>
                    <a:pt x="1832" y="5691"/>
                  </a:lnTo>
                  <a:lnTo>
                    <a:pt x="1857" y="5569"/>
                  </a:lnTo>
                  <a:lnTo>
                    <a:pt x="1906" y="5423"/>
                  </a:lnTo>
                  <a:lnTo>
                    <a:pt x="2003" y="5301"/>
                  </a:lnTo>
                  <a:lnTo>
                    <a:pt x="2101" y="5203"/>
                  </a:lnTo>
                  <a:lnTo>
                    <a:pt x="2223" y="5179"/>
                  </a:lnTo>
                  <a:lnTo>
                    <a:pt x="2272" y="5179"/>
                  </a:lnTo>
                  <a:lnTo>
                    <a:pt x="2296" y="5203"/>
                  </a:lnTo>
                  <a:lnTo>
                    <a:pt x="2834" y="5496"/>
                  </a:lnTo>
                  <a:lnTo>
                    <a:pt x="3347" y="4592"/>
                  </a:lnTo>
                  <a:lnTo>
                    <a:pt x="3444" y="4470"/>
                  </a:lnTo>
                  <a:lnTo>
                    <a:pt x="3542" y="4373"/>
                  </a:lnTo>
                  <a:lnTo>
                    <a:pt x="3664" y="4348"/>
                  </a:lnTo>
                  <a:close/>
                  <a:moveTo>
                    <a:pt x="3176" y="7303"/>
                  </a:moveTo>
                  <a:lnTo>
                    <a:pt x="3249" y="7328"/>
                  </a:lnTo>
                  <a:lnTo>
                    <a:pt x="3322" y="7401"/>
                  </a:lnTo>
                  <a:lnTo>
                    <a:pt x="3371" y="7474"/>
                  </a:lnTo>
                  <a:lnTo>
                    <a:pt x="3420" y="7743"/>
                  </a:lnTo>
                  <a:lnTo>
                    <a:pt x="3420" y="7841"/>
                  </a:lnTo>
                  <a:lnTo>
                    <a:pt x="3371" y="7914"/>
                  </a:lnTo>
                  <a:lnTo>
                    <a:pt x="3298" y="7987"/>
                  </a:lnTo>
                  <a:lnTo>
                    <a:pt x="3224" y="8012"/>
                  </a:lnTo>
                  <a:lnTo>
                    <a:pt x="3102" y="8012"/>
                  </a:lnTo>
                  <a:lnTo>
                    <a:pt x="3029" y="7963"/>
                  </a:lnTo>
                  <a:lnTo>
                    <a:pt x="2956" y="7914"/>
                  </a:lnTo>
                  <a:lnTo>
                    <a:pt x="2931" y="7816"/>
                  </a:lnTo>
                  <a:lnTo>
                    <a:pt x="2883" y="7596"/>
                  </a:lnTo>
                  <a:lnTo>
                    <a:pt x="2883" y="7499"/>
                  </a:lnTo>
                  <a:lnTo>
                    <a:pt x="2907" y="7426"/>
                  </a:lnTo>
                  <a:lnTo>
                    <a:pt x="2980" y="7352"/>
                  </a:lnTo>
                  <a:lnTo>
                    <a:pt x="3078" y="7303"/>
                  </a:lnTo>
                  <a:close/>
                  <a:moveTo>
                    <a:pt x="3249" y="8354"/>
                  </a:moveTo>
                  <a:lnTo>
                    <a:pt x="3347" y="8378"/>
                  </a:lnTo>
                  <a:lnTo>
                    <a:pt x="3444" y="8427"/>
                  </a:lnTo>
                  <a:lnTo>
                    <a:pt x="3493" y="8500"/>
                  </a:lnTo>
                  <a:lnTo>
                    <a:pt x="3518" y="8598"/>
                  </a:lnTo>
                  <a:lnTo>
                    <a:pt x="3542" y="9013"/>
                  </a:lnTo>
                  <a:lnTo>
                    <a:pt x="3518" y="9111"/>
                  </a:lnTo>
                  <a:lnTo>
                    <a:pt x="3518" y="9208"/>
                  </a:lnTo>
                  <a:lnTo>
                    <a:pt x="3469" y="9282"/>
                  </a:lnTo>
                  <a:lnTo>
                    <a:pt x="3371" y="9331"/>
                  </a:lnTo>
                  <a:lnTo>
                    <a:pt x="3273" y="9355"/>
                  </a:lnTo>
                  <a:lnTo>
                    <a:pt x="3176" y="9331"/>
                  </a:lnTo>
                  <a:lnTo>
                    <a:pt x="3102" y="9282"/>
                  </a:lnTo>
                  <a:lnTo>
                    <a:pt x="3054" y="9184"/>
                  </a:lnTo>
                  <a:lnTo>
                    <a:pt x="3029" y="9086"/>
                  </a:lnTo>
                  <a:lnTo>
                    <a:pt x="3054" y="9013"/>
                  </a:lnTo>
                  <a:lnTo>
                    <a:pt x="3029" y="8622"/>
                  </a:lnTo>
                  <a:lnTo>
                    <a:pt x="3054" y="8525"/>
                  </a:lnTo>
                  <a:lnTo>
                    <a:pt x="3102" y="8451"/>
                  </a:lnTo>
                  <a:lnTo>
                    <a:pt x="3176" y="8378"/>
                  </a:lnTo>
                  <a:lnTo>
                    <a:pt x="3249" y="8354"/>
                  </a:lnTo>
                  <a:close/>
                  <a:moveTo>
                    <a:pt x="3249" y="9648"/>
                  </a:moveTo>
                  <a:lnTo>
                    <a:pt x="3347" y="9697"/>
                  </a:lnTo>
                  <a:lnTo>
                    <a:pt x="3420" y="9746"/>
                  </a:lnTo>
                  <a:lnTo>
                    <a:pt x="3469" y="9843"/>
                  </a:lnTo>
                  <a:lnTo>
                    <a:pt x="3469" y="9941"/>
                  </a:lnTo>
                  <a:lnTo>
                    <a:pt x="3347" y="10454"/>
                  </a:lnTo>
                  <a:lnTo>
                    <a:pt x="3322" y="10527"/>
                  </a:lnTo>
                  <a:lnTo>
                    <a:pt x="3273" y="10576"/>
                  </a:lnTo>
                  <a:lnTo>
                    <a:pt x="3200" y="10601"/>
                  </a:lnTo>
                  <a:lnTo>
                    <a:pt x="3127" y="10625"/>
                  </a:lnTo>
                  <a:lnTo>
                    <a:pt x="3054" y="10625"/>
                  </a:lnTo>
                  <a:lnTo>
                    <a:pt x="2956" y="10576"/>
                  </a:lnTo>
                  <a:lnTo>
                    <a:pt x="2907" y="10503"/>
                  </a:lnTo>
                  <a:lnTo>
                    <a:pt x="2883" y="10405"/>
                  </a:lnTo>
                  <a:lnTo>
                    <a:pt x="2883" y="10307"/>
                  </a:lnTo>
                  <a:lnTo>
                    <a:pt x="2980" y="9868"/>
                  </a:lnTo>
                  <a:lnTo>
                    <a:pt x="3005" y="9770"/>
                  </a:lnTo>
                  <a:lnTo>
                    <a:pt x="3078" y="9697"/>
                  </a:lnTo>
                  <a:lnTo>
                    <a:pt x="3151" y="9648"/>
                  </a:lnTo>
                  <a:close/>
                  <a:moveTo>
                    <a:pt x="2858" y="10869"/>
                  </a:moveTo>
                  <a:lnTo>
                    <a:pt x="2931" y="10894"/>
                  </a:lnTo>
                  <a:lnTo>
                    <a:pt x="3005" y="10967"/>
                  </a:lnTo>
                  <a:lnTo>
                    <a:pt x="3054" y="11040"/>
                  </a:lnTo>
                  <a:lnTo>
                    <a:pt x="3078" y="11138"/>
                  </a:lnTo>
                  <a:lnTo>
                    <a:pt x="3029" y="11236"/>
                  </a:lnTo>
                  <a:lnTo>
                    <a:pt x="2907" y="11480"/>
                  </a:lnTo>
                  <a:lnTo>
                    <a:pt x="2736" y="11700"/>
                  </a:lnTo>
                  <a:lnTo>
                    <a:pt x="2663" y="11748"/>
                  </a:lnTo>
                  <a:lnTo>
                    <a:pt x="2565" y="11773"/>
                  </a:lnTo>
                  <a:lnTo>
                    <a:pt x="2467" y="11773"/>
                  </a:lnTo>
                  <a:lnTo>
                    <a:pt x="2394" y="11724"/>
                  </a:lnTo>
                  <a:lnTo>
                    <a:pt x="2345" y="11651"/>
                  </a:lnTo>
                  <a:lnTo>
                    <a:pt x="2321" y="11577"/>
                  </a:lnTo>
                  <a:lnTo>
                    <a:pt x="2321" y="11480"/>
                  </a:lnTo>
                  <a:lnTo>
                    <a:pt x="2370" y="11382"/>
                  </a:lnTo>
                  <a:lnTo>
                    <a:pt x="2492" y="11211"/>
                  </a:lnTo>
                  <a:lnTo>
                    <a:pt x="2614" y="11016"/>
                  </a:lnTo>
                  <a:lnTo>
                    <a:pt x="2663" y="10918"/>
                  </a:lnTo>
                  <a:lnTo>
                    <a:pt x="2760" y="10894"/>
                  </a:lnTo>
                  <a:lnTo>
                    <a:pt x="2858" y="10869"/>
                  </a:lnTo>
                  <a:close/>
                  <a:moveTo>
                    <a:pt x="2028" y="11846"/>
                  </a:moveTo>
                  <a:lnTo>
                    <a:pt x="2101" y="11871"/>
                  </a:lnTo>
                  <a:lnTo>
                    <a:pt x="2174" y="11944"/>
                  </a:lnTo>
                  <a:lnTo>
                    <a:pt x="2223" y="12041"/>
                  </a:lnTo>
                  <a:lnTo>
                    <a:pt x="2223" y="12115"/>
                  </a:lnTo>
                  <a:lnTo>
                    <a:pt x="2174" y="12212"/>
                  </a:lnTo>
                  <a:lnTo>
                    <a:pt x="2125" y="12286"/>
                  </a:lnTo>
                  <a:lnTo>
                    <a:pt x="1881" y="12432"/>
                  </a:lnTo>
                  <a:lnTo>
                    <a:pt x="1661" y="12554"/>
                  </a:lnTo>
                  <a:lnTo>
                    <a:pt x="1539" y="12579"/>
                  </a:lnTo>
                  <a:lnTo>
                    <a:pt x="1490" y="12554"/>
                  </a:lnTo>
                  <a:lnTo>
                    <a:pt x="1417" y="12530"/>
                  </a:lnTo>
                  <a:lnTo>
                    <a:pt x="1368" y="12481"/>
                  </a:lnTo>
                  <a:lnTo>
                    <a:pt x="1319" y="12432"/>
                  </a:lnTo>
                  <a:lnTo>
                    <a:pt x="1295" y="12335"/>
                  </a:lnTo>
                  <a:lnTo>
                    <a:pt x="1319" y="12237"/>
                  </a:lnTo>
                  <a:lnTo>
                    <a:pt x="1368" y="12164"/>
                  </a:lnTo>
                  <a:lnTo>
                    <a:pt x="1442" y="12115"/>
                  </a:lnTo>
                  <a:lnTo>
                    <a:pt x="1637" y="11993"/>
                  </a:lnTo>
                  <a:lnTo>
                    <a:pt x="1832" y="11871"/>
                  </a:lnTo>
                  <a:lnTo>
                    <a:pt x="1930" y="11846"/>
                  </a:lnTo>
                  <a:close/>
                  <a:moveTo>
                    <a:pt x="831" y="12335"/>
                  </a:moveTo>
                  <a:lnTo>
                    <a:pt x="929" y="12383"/>
                  </a:lnTo>
                  <a:lnTo>
                    <a:pt x="1002" y="12432"/>
                  </a:lnTo>
                  <a:lnTo>
                    <a:pt x="1026" y="12530"/>
                  </a:lnTo>
                  <a:lnTo>
                    <a:pt x="1026" y="12628"/>
                  </a:lnTo>
                  <a:lnTo>
                    <a:pt x="1002" y="12701"/>
                  </a:lnTo>
                  <a:lnTo>
                    <a:pt x="929" y="12774"/>
                  </a:lnTo>
                  <a:lnTo>
                    <a:pt x="855" y="12823"/>
                  </a:lnTo>
                  <a:lnTo>
                    <a:pt x="318" y="12896"/>
                  </a:lnTo>
                  <a:lnTo>
                    <a:pt x="294" y="12896"/>
                  </a:lnTo>
                  <a:lnTo>
                    <a:pt x="220" y="12872"/>
                  </a:lnTo>
                  <a:lnTo>
                    <a:pt x="147" y="12823"/>
                  </a:lnTo>
                  <a:lnTo>
                    <a:pt x="74" y="12774"/>
                  </a:lnTo>
                  <a:lnTo>
                    <a:pt x="49" y="12676"/>
                  </a:lnTo>
                  <a:lnTo>
                    <a:pt x="74" y="12579"/>
                  </a:lnTo>
                  <a:lnTo>
                    <a:pt x="123" y="12506"/>
                  </a:lnTo>
                  <a:lnTo>
                    <a:pt x="196" y="12432"/>
                  </a:lnTo>
                  <a:lnTo>
                    <a:pt x="269" y="12408"/>
                  </a:lnTo>
                  <a:lnTo>
                    <a:pt x="733" y="12335"/>
                  </a:lnTo>
                  <a:close/>
                  <a:moveTo>
                    <a:pt x="5691" y="1"/>
                  </a:moveTo>
                  <a:lnTo>
                    <a:pt x="5593" y="50"/>
                  </a:lnTo>
                  <a:lnTo>
                    <a:pt x="1" y="2907"/>
                  </a:lnTo>
                  <a:lnTo>
                    <a:pt x="1" y="16267"/>
                  </a:lnTo>
                  <a:lnTo>
                    <a:pt x="5618" y="13409"/>
                  </a:lnTo>
                  <a:lnTo>
                    <a:pt x="5740" y="13360"/>
                  </a:lnTo>
                  <a:lnTo>
                    <a:pt x="5838" y="13263"/>
                  </a:lnTo>
                  <a:lnTo>
                    <a:pt x="5935" y="13165"/>
                  </a:lnTo>
                  <a:lnTo>
                    <a:pt x="6009" y="13067"/>
                  </a:lnTo>
                  <a:lnTo>
                    <a:pt x="6082" y="12945"/>
                  </a:lnTo>
                  <a:lnTo>
                    <a:pt x="6131" y="12823"/>
                  </a:lnTo>
                  <a:lnTo>
                    <a:pt x="6155" y="12701"/>
                  </a:lnTo>
                  <a:lnTo>
                    <a:pt x="6155" y="12579"/>
                  </a:lnTo>
                  <a:lnTo>
                    <a:pt x="6155" y="343"/>
                  </a:lnTo>
                  <a:lnTo>
                    <a:pt x="6155" y="221"/>
                  </a:lnTo>
                  <a:lnTo>
                    <a:pt x="6106" y="147"/>
                  </a:lnTo>
                  <a:lnTo>
                    <a:pt x="6058" y="74"/>
                  </a:lnTo>
                  <a:lnTo>
                    <a:pt x="5984" y="25"/>
                  </a:lnTo>
                  <a:lnTo>
                    <a:pt x="5911" y="1"/>
                  </a:lnTo>
                  <a:close/>
                </a:path>
              </a:pathLst>
            </a:custGeom>
            <a:solidFill>
              <a:srgbClr val="FFAA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8" name="Google Shape;188;p24"/>
          <p:cNvSpPr txBox="1"/>
          <p:nvPr/>
        </p:nvSpPr>
        <p:spPr>
          <a:xfrm>
            <a:off x="684875" y="1202025"/>
            <a:ext cx="42630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Fira Sans"/>
              <a:buChar char="●"/>
            </a:pPr>
            <a:r>
              <a:rPr lang="en" sz="1600">
                <a:latin typeface="Fira Sans"/>
                <a:ea typeface="Fira Sans"/>
                <a:cs typeface="Fira Sans"/>
                <a:sym typeface="Fira Sans"/>
              </a:rPr>
              <a:t>Symmetric key Encryption</a:t>
            </a:r>
            <a:endParaRPr sz="1600">
              <a:latin typeface="Fira Sans"/>
              <a:ea typeface="Fira Sans"/>
              <a:cs typeface="Fira Sans"/>
              <a:sym typeface="Fira Sa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Fira Sans"/>
              <a:buChar char="●"/>
            </a:pPr>
            <a:r>
              <a:rPr lang="en" sz="1600">
                <a:latin typeface="Fira Sans"/>
                <a:ea typeface="Fira Sans"/>
                <a:cs typeface="Fira Sans"/>
                <a:sym typeface="Fira Sans"/>
              </a:rPr>
              <a:t>Asymmetric key Encryption</a:t>
            </a:r>
            <a:endParaRPr sz="16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89" name="Google Shape;189;p24"/>
          <p:cNvSpPr txBox="1"/>
          <p:nvPr/>
        </p:nvSpPr>
        <p:spPr>
          <a:xfrm>
            <a:off x="922475" y="1867925"/>
            <a:ext cx="69606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AA4C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Symmetric </a:t>
            </a:r>
            <a:r>
              <a:rPr lang="en" sz="2000">
                <a:solidFill>
                  <a:srgbClr val="FFAA4C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keys</a:t>
            </a:r>
            <a:endParaRPr sz="2000">
              <a:solidFill>
                <a:srgbClr val="FFAA4C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Sans Medium"/>
              <a:buChar char="➔"/>
            </a:pPr>
            <a:r>
              <a:rPr lang="en" sz="2000">
                <a:solidFill>
                  <a:schemeClr val="dk1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Encryption and decryption use the same key </a:t>
            </a:r>
            <a:endParaRPr sz="2000">
              <a:solidFill>
                <a:schemeClr val="dk1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90" name="Google Shape;190;p24"/>
          <p:cNvSpPr txBox="1"/>
          <p:nvPr/>
        </p:nvSpPr>
        <p:spPr>
          <a:xfrm>
            <a:off x="998675" y="2798050"/>
            <a:ext cx="69606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AA4C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Asymmetric keys</a:t>
            </a:r>
            <a:endParaRPr sz="2000">
              <a:solidFill>
                <a:srgbClr val="FFAA4C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Sans Medium"/>
              <a:buChar char="➔"/>
            </a:pPr>
            <a:r>
              <a:rPr lang="en" sz="2000">
                <a:solidFill>
                  <a:schemeClr val="dk1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Encryption and decryption use different keys a </a:t>
            </a:r>
            <a:r>
              <a:rPr lang="en" sz="2000">
                <a:solidFill>
                  <a:srgbClr val="FFAA4C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public</a:t>
            </a:r>
            <a:r>
              <a:rPr lang="en" sz="2000">
                <a:solidFill>
                  <a:srgbClr val="FFAA4C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 </a:t>
            </a:r>
            <a:r>
              <a:rPr lang="en" sz="2000">
                <a:solidFill>
                  <a:schemeClr val="dk1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key and a </a:t>
            </a:r>
            <a:r>
              <a:rPr lang="en" sz="2000">
                <a:solidFill>
                  <a:srgbClr val="FFAA4C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private </a:t>
            </a:r>
            <a:r>
              <a:rPr lang="en" sz="2000">
                <a:solidFill>
                  <a:schemeClr val="dk1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key</a:t>
            </a:r>
            <a:endParaRPr sz="2000">
              <a:solidFill>
                <a:schemeClr val="dk1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5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6" name="Google Shape;196;p25"/>
          <p:cNvSpPr txBox="1"/>
          <p:nvPr>
            <p:ph idx="4294967295" type="ctrTitle"/>
          </p:nvPr>
        </p:nvSpPr>
        <p:spPr>
          <a:xfrm>
            <a:off x="685800" y="1507150"/>
            <a:ext cx="6593700" cy="11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AA4C"/>
                </a:solidFill>
                <a:latin typeface="Fira Sans ExtraBold"/>
                <a:ea typeface="Fira Sans ExtraBold"/>
                <a:cs typeface="Fira Sans ExtraBold"/>
                <a:sym typeface="Fira Sans ExtraBold"/>
              </a:rPr>
              <a:t>Thanks</a:t>
            </a:r>
            <a:r>
              <a:rPr lang="en" sz="9600">
                <a:solidFill>
                  <a:srgbClr val="FFAA4C"/>
                </a:solidFill>
                <a:latin typeface="Fira Sans ExtraBold"/>
                <a:ea typeface="Fira Sans ExtraBold"/>
                <a:cs typeface="Fira Sans ExtraBold"/>
                <a:sym typeface="Fira Sans ExtraBold"/>
              </a:rPr>
              <a:t>!</a:t>
            </a:r>
            <a:endParaRPr sz="9600">
              <a:solidFill>
                <a:srgbClr val="FFAA4C"/>
              </a:solidFill>
              <a:latin typeface="Fira Sans ExtraBold"/>
              <a:ea typeface="Fira Sans ExtraBold"/>
              <a:cs typeface="Fira Sans ExtraBold"/>
              <a:sym typeface="Fira Sans ExtraBold"/>
            </a:endParaRPr>
          </a:p>
        </p:txBody>
      </p:sp>
      <p:sp>
        <p:nvSpPr>
          <p:cNvPr id="197" name="Google Shape;197;p25"/>
          <p:cNvSpPr txBox="1"/>
          <p:nvPr>
            <p:ph idx="4294967295" type="subTitle"/>
          </p:nvPr>
        </p:nvSpPr>
        <p:spPr>
          <a:xfrm>
            <a:off x="685800" y="2860000"/>
            <a:ext cx="6593700" cy="193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>
                <a:latin typeface="Fira Sans"/>
                <a:ea typeface="Fira Sans"/>
                <a:cs typeface="Fira Sans"/>
                <a:sym typeface="Fira Sans"/>
              </a:rPr>
              <a:t>Any questions?</a:t>
            </a:r>
            <a:endParaRPr sz="3600"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Fira Sans Light"/>
                <a:ea typeface="Fira Sans Light"/>
                <a:cs typeface="Fira Sans Light"/>
                <a:sym typeface="Fira Sans Light"/>
              </a:rPr>
              <a:t>You can find me at Linkedin &amp; ziad.h.ramadona@gmail.com</a:t>
            </a:r>
            <a:endParaRPr sz="36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98" name="Google Shape;198;p25"/>
          <p:cNvSpPr/>
          <p:nvPr/>
        </p:nvSpPr>
        <p:spPr>
          <a:xfrm>
            <a:off x="8054234" y="327815"/>
            <a:ext cx="798007" cy="725835"/>
          </a:xfrm>
          <a:custGeom>
            <a:rect b="b" l="l" r="r" t="t"/>
            <a:pathLst>
              <a:path extrusionOk="0" h="14752" w="16218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FFAA4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4"/>
          <p:cNvSpPr txBox="1"/>
          <p:nvPr>
            <p:ph idx="4294967295" type="ctrTitle"/>
          </p:nvPr>
        </p:nvSpPr>
        <p:spPr>
          <a:xfrm>
            <a:off x="685800" y="1507150"/>
            <a:ext cx="6593700" cy="11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600">
                <a:solidFill>
                  <a:srgbClr val="FFAA4C"/>
                </a:solidFill>
                <a:latin typeface="Fira Sans"/>
                <a:ea typeface="Fira Sans"/>
                <a:cs typeface="Fira Sans"/>
                <a:sym typeface="Fira Sans"/>
              </a:rPr>
              <a:t>Hello!</a:t>
            </a:r>
            <a:endParaRPr b="1" sz="9600">
              <a:solidFill>
                <a:srgbClr val="FFAA4C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68" name="Google Shape;68;p14"/>
          <p:cNvSpPr txBox="1"/>
          <p:nvPr>
            <p:ph idx="4294967295" type="subTitle"/>
          </p:nvPr>
        </p:nvSpPr>
        <p:spPr>
          <a:xfrm>
            <a:off x="685800" y="2860000"/>
            <a:ext cx="6593700" cy="193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>
                <a:latin typeface="Fira Sans"/>
                <a:ea typeface="Fira Sans"/>
                <a:cs typeface="Fira Sans"/>
                <a:sym typeface="Fira Sans"/>
              </a:rPr>
              <a:t>I am Ziad hossam</a:t>
            </a:r>
            <a:endParaRPr sz="3600"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Fira Sans Light"/>
                <a:ea typeface="Fira Sans Light"/>
                <a:cs typeface="Fira Sans Light"/>
                <a:sym typeface="Fira Sans Light"/>
              </a:rPr>
              <a:t>I am here because I love to make presentations</a:t>
            </a:r>
            <a:endParaRPr>
              <a:latin typeface="Fira Sans Light"/>
              <a:ea typeface="Fira Sans Light"/>
              <a:cs typeface="Fira Sans Light"/>
              <a:sym typeface="Fira Sans Light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Fira Sans Light"/>
                <a:ea typeface="Fira Sans Light"/>
                <a:cs typeface="Fira Sans Light"/>
                <a:sym typeface="Fira Sans Light"/>
              </a:rPr>
              <a:t>About technology.</a:t>
            </a:r>
            <a:endParaRPr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69" name="Google Shape;69;p14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/>
          <p:nvPr>
            <p:ph type="ctrTitle"/>
          </p:nvPr>
        </p:nvSpPr>
        <p:spPr>
          <a:xfrm>
            <a:off x="685800" y="2726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ExtraBold"/>
                <a:ea typeface="Fira Sans ExtraBold"/>
                <a:cs typeface="Fira Sans ExtraBold"/>
                <a:sym typeface="Fira Sans ExtraBold"/>
              </a:rPr>
              <a:t>Binary system</a:t>
            </a:r>
            <a:endParaRPr>
              <a:latin typeface="Fira Sans ExtraBold"/>
              <a:ea typeface="Fira Sans ExtraBold"/>
              <a:cs typeface="Fira Sans ExtraBold"/>
              <a:sym typeface="Fira Sans ExtraBold"/>
            </a:endParaRPr>
          </a:p>
        </p:txBody>
      </p:sp>
      <p:sp>
        <p:nvSpPr>
          <p:cNvPr id="75" name="Google Shape;75;p15"/>
          <p:cNvSpPr txBox="1"/>
          <p:nvPr>
            <p:ph idx="1" type="subTitle"/>
          </p:nvPr>
        </p:nvSpPr>
        <p:spPr>
          <a:xfrm>
            <a:off x="685800" y="38306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Light"/>
                <a:ea typeface="Fira Sans Light"/>
                <a:cs typeface="Fira Sans Light"/>
                <a:sym typeface="Fira Sans Light"/>
              </a:rPr>
              <a:t>Let’s start with the first set of slides</a:t>
            </a:r>
            <a:endParaRPr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76" name="Google Shape;76;p15"/>
          <p:cNvSpPr txBox="1"/>
          <p:nvPr/>
        </p:nvSpPr>
        <p:spPr>
          <a:xfrm>
            <a:off x="7930800" y="76200"/>
            <a:ext cx="960900" cy="139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chemeClr val="dk1"/>
                </a:solidFill>
                <a:latin typeface="Fira Sans ExtraBold"/>
                <a:ea typeface="Fira Sans ExtraBold"/>
                <a:cs typeface="Fira Sans ExtraBold"/>
                <a:sym typeface="Fira Sans ExtraBold"/>
              </a:rPr>
              <a:t>1</a:t>
            </a:r>
            <a:endParaRPr sz="9600">
              <a:solidFill>
                <a:schemeClr val="dk1"/>
              </a:solidFill>
              <a:latin typeface="Fira Sans ExtraBold"/>
              <a:ea typeface="Fira Sans ExtraBold"/>
              <a:cs typeface="Fira Sans ExtraBold"/>
              <a:sym typeface="Fira Sans ExtraBold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/>
          <p:nvPr>
            <p:ph idx="1" type="body"/>
          </p:nvPr>
        </p:nvSpPr>
        <p:spPr>
          <a:xfrm>
            <a:off x="1757200" y="2466600"/>
            <a:ext cx="5629800" cy="81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latin typeface="Fira Sans"/>
                <a:ea typeface="Fira Sans"/>
                <a:cs typeface="Fira Sans"/>
                <a:sym typeface="Fira Sans"/>
              </a:rPr>
              <a:t>There are 10 kinds of </a:t>
            </a:r>
            <a:r>
              <a:rPr lang="en">
                <a:latin typeface="Fira Sans"/>
                <a:ea typeface="Fira Sans"/>
                <a:cs typeface="Fira Sans"/>
                <a:sym typeface="Fira Sans"/>
              </a:rPr>
              <a:t>people in the world: those who understand binary numerals, and those who don’t</a:t>
            </a:r>
            <a:endParaRPr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82" name="Google Shape;82;p16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 txBox="1"/>
          <p:nvPr>
            <p:ph type="title"/>
          </p:nvPr>
        </p:nvSpPr>
        <p:spPr>
          <a:xfrm>
            <a:off x="922000" y="358375"/>
            <a:ext cx="68661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ExtraBold"/>
                <a:ea typeface="Fira Sans ExtraBold"/>
                <a:cs typeface="Fira Sans ExtraBold"/>
                <a:sym typeface="Fira Sans ExtraBold"/>
              </a:rPr>
              <a:t>The </a:t>
            </a:r>
            <a:r>
              <a:rPr lang="en">
                <a:solidFill>
                  <a:srgbClr val="FFAA4C"/>
                </a:solidFill>
                <a:latin typeface="Fira Sans ExtraBold"/>
                <a:ea typeface="Fira Sans ExtraBold"/>
                <a:cs typeface="Fira Sans ExtraBold"/>
                <a:sym typeface="Fira Sans ExtraBold"/>
              </a:rPr>
              <a:t>Binary</a:t>
            </a:r>
            <a:r>
              <a:rPr lang="en">
                <a:solidFill>
                  <a:schemeClr val="accent1"/>
                </a:solidFill>
                <a:latin typeface="Fira Sans ExtraBold"/>
                <a:ea typeface="Fira Sans ExtraBold"/>
                <a:cs typeface="Fira Sans ExtraBold"/>
                <a:sym typeface="Fira Sans ExtraBold"/>
              </a:rPr>
              <a:t> </a:t>
            </a:r>
            <a:r>
              <a:rPr lang="en">
                <a:latin typeface="Fira Sans ExtraBold"/>
                <a:ea typeface="Fira Sans ExtraBold"/>
                <a:cs typeface="Fira Sans ExtraBold"/>
                <a:sym typeface="Fira Sans ExtraBold"/>
              </a:rPr>
              <a:t>system</a:t>
            </a:r>
            <a:endParaRPr>
              <a:latin typeface="Fira Sans ExtraBold"/>
              <a:ea typeface="Fira Sans ExtraBold"/>
              <a:cs typeface="Fira Sans ExtraBold"/>
              <a:sym typeface="Fira Sans ExtraBold"/>
            </a:endParaRPr>
          </a:p>
        </p:txBody>
      </p:sp>
      <p:sp>
        <p:nvSpPr>
          <p:cNvPr id="88" name="Google Shape;88;p17"/>
          <p:cNvSpPr txBox="1"/>
          <p:nvPr>
            <p:ph idx="1" type="body"/>
          </p:nvPr>
        </p:nvSpPr>
        <p:spPr>
          <a:xfrm>
            <a:off x="922000" y="1428750"/>
            <a:ext cx="7268400" cy="319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000000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FAQ:</a:t>
            </a:r>
            <a:endParaRPr sz="2200">
              <a:solidFill>
                <a:srgbClr val="000000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000000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1-What is the</a:t>
            </a:r>
            <a:r>
              <a:rPr b="1" lang="en" sz="220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b="1" lang="en" sz="2200">
                <a:solidFill>
                  <a:srgbClr val="FFAA4C"/>
                </a:solidFill>
                <a:latin typeface="Fira Sans"/>
                <a:ea typeface="Fira Sans"/>
                <a:cs typeface="Fira Sans"/>
                <a:sym typeface="Fira Sans"/>
              </a:rPr>
              <a:t>binary</a:t>
            </a:r>
            <a:r>
              <a:rPr lang="en" sz="2200">
                <a:solidFill>
                  <a:srgbClr val="FFAA4C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 </a:t>
            </a:r>
            <a:r>
              <a:rPr lang="en" sz="2200">
                <a:solidFill>
                  <a:srgbClr val="000000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system ?</a:t>
            </a:r>
            <a:endParaRPr sz="2200">
              <a:solidFill>
                <a:srgbClr val="000000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000000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A:</a:t>
            </a:r>
            <a:r>
              <a:rPr b="1" lang="en" sz="2200">
                <a:solidFill>
                  <a:srgbClr val="FFAA4C"/>
                </a:solidFill>
                <a:latin typeface="Fira Sans"/>
                <a:ea typeface="Fira Sans"/>
                <a:cs typeface="Fira Sans"/>
                <a:sym typeface="Fira Sans"/>
              </a:rPr>
              <a:t>binary </a:t>
            </a:r>
            <a:r>
              <a:rPr lang="en" sz="2200">
                <a:solidFill>
                  <a:srgbClr val="000000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system, positional numeral system employing 2 as the base and so requiring only two different symbols for its digits, 0 and 1, instead of the usual 10 different symbols needed in the decimal system.</a:t>
            </a:r>
            <a:endParaRPr sz="2200">
              <a:solidFill>
                <a:srgbClr val="000000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000000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2-How does in works</a:t>
            </a:r>
            <a:endParaRPr sz="2200">
              <a:solidFill>
                <a:srgbClr val="000000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000000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A:let’s find out</a:t>
            </a:r>
            <a:endParaRPr sz="2200">
              <a:solidFill>
                <a:srgbClr val="000000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89" name="Google Shape;89;p17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90" name="Google Shape;90;p17"/>
          <p:cNvGrpSpPr/>
          <p:nvPr/>
        </p:nvGrpSpPr>
        <p:grpSpPr>
          <a:xfrm>
            <a:off x="8119638" y="225980"/>
            <a:ext cx="539546" cy="879605"/>
            <a:chOff x="6730350" y="2315900"/>
            <a:chExt cx="257700" cy="420100"/>
          </a:xfrm>
        </p:grpSpPr>
        <p:sp>
          <p:nvSpPr>
            <p:cNvPr id="91" name="Google Shape;91;p17"/>
            <p:cNvSpPr/>
            <p:nvPr/>
          </p:nvSpPr>
          <p:spPr>
            <a:xfrm>
              <a:off x="6807900" y="2671250"/>
              <a:ext cx="102600" cy="22625"/>
            </a:xfrm>
            <a:custGeom>
              <a:rect b="b" l="l" r="r" t="t"/>
              <a:pathLst>
                <a:path extrusionOk="0" h="905" w="4104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rgbClr val="FFAA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17"/>
            <p:cNvSpPr/>
            <p:nvPr/>
          </p:nvSpPr>
          <p:spPr>
            <a:xfrm>
              <a:off x="6807900" y="2636450"/>
              <a:ext cx="102600" cy="22625"/>
            </a:xfrm>
            <a:custGeom>
              <a:rect b="b" l="l" r="r" t="t"/>
              <a:pathLst>
                <a:path extrusionOk="0" h="905" w="4104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rgbClr val="FFAA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17"/>
            <p:cNvSpPr/>
            <p:nvPr/>
          </p:nvSpPr>
          <p:spPr>
            <a:xfrm>
              <a:off x="6807900" y="2706075"/>
              <a:ext cx="102600" cy="29925"/>
            </a:xfrm>
            <a:custGeom>
              <a:rect b="b" l="l" r="r" t="t"/>
              <a:pathLst>
                <a:path extrusionOk="0" h="1197" w="4104">
                  <a:moveTo>
                    <a:pt x="1" y="0"/>
                  </a:moveTo>
                  <a:lnTo>
                    <a:pt x="1" y="171"/>
                  </a:lnTo>
                  <a:lnTo>
                    <a:pt x="25" y="318"/>
                  </a:lnTo>
                  <a:lnTo>
                    <a:pt x="98" y="464"/>
                  </a:lnTo>
                  <a:lnTo>
                    <a:pt x="196" y="586"/>
                  </a:lnTo>
                  <a:lnTo>
                    <a:pt x="343" y="660"/>
                  </a:lnTo>
                  <a:lnTo>
                    <a:pt x="1881" y="1172"/>
                  </a:lnTo>
                  <a:lnTo>
                    <a:pt x="2052" y="1197"/>
                  </a:lnTo>
                  <a:lnTo>
                    <a:pt x="2223" y="1172"/>
                  </a:lnTo>
                  <a:lnTo>
                    <a:pt x="3762" y="660"/>
                  </a:lnTo>
                  <a:lnTo>
                    <a:pt x="3908" y="586"/>
                  </a:lnTo>
                  <a:lnTo>
                    <a:pt x="4006" y="464"/>
                  </a:lnTo>
                  <a:lnTo>
                    <a:pt x="4079" y="318"/>
                  </a:lnTo>
                  <a:lnTo>
                    <a:pt x="4104" y="171"/>
                  </a:lnTo>
                  <a:lnTo>
                    <a:pt x="4104" y="0"/>
                  </a:lnTo>
                  <a:close/>
                </a:path>
              </a:pathLst>
            </a:custGeom>
            <a:solidFill>
              <a:srgbClr val="FFAA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17"/>
            <p:cNvSpPr/>
            <p:nvPr/>
          </p:nvSpPr>
          <p:spPr>
            <a:xfrm>
              <a:off x="6811575" y="2463675"/>
              <a:ext cx="95275" cy="160600"/>
            </a:xfrm>
            <a:custGeom>
              <a:rect b="b" l="l" r="r" t="t"/>
              <a:pathLst>
                <a:path extrusionOk="0" h="6424" w="3811">
                  <a:moveTo>
                    <a:pt x="1905" y="0"/>
                  </a:moveTo>
                  <a:lnTo>
                    <a:pt x="928" y="831"/>
                  </a:lnTo>
                  <a:lnTo>
                    <a:pt x="855" y="879"/>
                  </a:lnTo>
                  <a:lnTo>
                    <a:pt x="782" y="904"/>
                  </a:lnTo>
                  <a:lnTo>
                    <a:pt x="684" y="879"/>
                  </a:lnTo>
                  <a:lnTo>
                    <a:pt x="611" y="831"/>
                  </a:lnTo>
                  <a:lnTo>
                    <a:pt x="0" y="318"/>
                  </a:lnTo>
                  <a:lnTo>
                    <a:pt x="1319" y="6423"/>
                  </a:lnTo>
                  <a:lnTo>
                    <a:pt x="2491" y="6423"/>
                  </a:lnTo>
                  <a:lnTo>
                    <a:pt x="3810" y="318"/>
                  </a:lnTo>
                  <a:lnTo>
                    <a:pt x="3200" y="831"/>
                  </a:lnTo>
                  <a:lnTo>
                    <a:pt x="3126" y="879"/>
                  </a:lnTo>
                  <a:lnTo>
                    <a:pt x="3029" y="904"/>
                  </a:lnTo>
                  <a:lnTo>
                    <a:pt x="2955" y="879"/>
                  </a:lnTo>
                  <a:lnTo>
                    <a:pt x="2882" y="831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rgbClr val="FFAA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17"/>
            <p:cNvSpPr/>
            <p:nvPr/>
          </p:nvSpPr>
          <p:spPr>
            <a:xfrm>
              <a:off x="6730350" y="2315900"/>
              <a:ext cx="257700" cy="308375"/>
            </a:xfrm>
            <a:custGeom>
              <a:rect b="b" l="l" r="r" t="t"/>
              <a:pathLst>
                <a:path extrusionOk="0" h="12335" w="10308">
                  <a:moveTo>
                    <a:pt x="5154" y="1"/>
                  </a:moveTo>
                  <a:lnTo>
                    <a:pt x="4617" y="25"/>
                  </a:lnTo>
                  <a:lnTo>
                    <a:pt x="4128" y="98"/>
                  </a:lnTo>
                  <a:lnTo>
                    <a:pt x="3615" y="245"/>
                  </a:lnTo>
                  <a:lnTo>
                    <a:pt x="3151" y="416"/>
                  </a:lnTo>
                  <a:lnTo>
                    <a:pt x="2712" y="636"/>
                  </a:lnTo>
                  <a:lnTo>
                    <a:pt x="2272" y="880"/>
                  </a:lnTo>
                  <a:lnTo>
                    <a:pt x="1881" y="1173"/>
                  </a:lnTo>
                  <a:lnTo>
                    <a:pt x="1515" y="1515"/>
                  </a:lnTo>
                  <a:lnTo>
                    <a:pt x="1198" y="1881"/>
                  </a:lnTo>
                  <a:lnTo>
                    <a:pt x="880" y="2272"/>
                  </a:lnTo>
                  <a:lnTo>
                    <a:pt x="636" y="2687"/>
                  </a:lnTo>
                  <a:lnTo>
                    <a:pt x="416" y="3151"/>
                  </a:lnTo>
                  <a:lnTo>
                    <a:pt x="245" y="3615"/>
                  </a:lnTo>
                  <a:lnTo>
                    <a:pt x="123" y="4104"/>
                  </a:lnTo>
                  <a:lnTo>
                    <a:pt x="50" y="4617"/>
                  </a:lnTo>
                  <a:lnTo>
                    <a:pt x="1" y="5154"/>
                  </a:lnTo>
                  <a:lnTo>
                    <a:pt x="25" y="5423"/>
                  </a:lnTo>
                  <a:lnTo>
                    <a:pt x="50" y="5691"/>
                  </a:lnTo>
                  <a:lnTo>
                    <a:pt x="123" y="6204"/>
                  </a:lnTo>
                  <a:lnTo>
                    <a:pt x="245" y="6693"/>
                  </a:lnTo>
                  <a:lnTo>
                    <a:pt x="416" y="7132"/>
                  </a:lnTo>
                  <a:lnTo>
                    <a:pt x="636" y="7572"/>
                  </a:lnTo>
                  <a:lnTo>
                    <a:pt x="856" y="7963"/>
                  </a:lnTo>
                  <a:lnTo>
                    <a:pt x="1100" y="8353"/>
                  </a:lnTo>
                  <a:lnTo>
                    <a:pt x="1369" y="8744"/>
                  </a:lnTo>
                  <a:lnTo>
                    <a:pt x="1906" y="9526"/>
                  </a:lnTo>
                  <a:lnTo>
                    <a:pt x="2150" y="9941"/>
                  </a:lnTo>
                  <a:lnTo>
                    <a:pt x="2394" y="10356"/>
                  </a:lnTo>
                  <a:lnTo>
                    <a:pt x="2614" y="10796"/>
                  </a:lnTo>
                  <a:lnTo>
                    <a:pt x="2810" y="11284"/>
                  </a:lnTo>
                  <a:lnTo>
                    <a:pt x="2980" y="11797"/>
                  </a:lnTo>
                  <a:lnTo>
                    <a:pt x="3103" y="12334"/>
                  </a:lnTo>
                  <a:lnTo>
                    <a:pt x="4079" y="12334"/>
                  </a:lnTo>
                  <a:lnTo>
                    <a:pt x="3249" y="8500"/>
                  </a:lnTo>
                  <a:lnTo>
                    <a:pt x="2663" y="5642"/>
                  </a:lnTo>
                  <a:lnTo>
                    <a:pt x="2663" y="5520"/>
                  </a:lnTo>
                  <a:lnTo>
                    <a:pt x="2712" y="5423"/>
                  </a:lnTo>
                  <a:lnTo>
                    <a:pt x="2785" y="5374"/>
                  </a:lnTo>
                  <a:lnTo>
                    <a:pt x="2883" y="5349"/>
                  </a:lnTo>
                  <a:lnTo>
                    <a:pt x="2956" y="5349"/>
                  </a:lnTo>
                  <a:lnTo>
                    <a:pt x="3054" y="5398"/>
                  </a:lnTo>
                  <a:lnTo>
                    <a:pt x="4031" y="6253"/>
                  </a:lnTo>
                  <a:lnTo>
                    <a:pt x="4983" y="5398"/>
                  </a:lnTo>
                  <a:lnTo>
                    <a:pt x="5081" y="5349"/>
                  </a:lnTo>
                  <a:lnTo>
                    <a:pt x="5227" y="5349"/>
                  </a:lnTo>
                  <a:lnTo>
                    <a:pt x="5325" y="5398"/>
                  </a:lnTo>
                  <a:lnTo>
                    <a:pt x="6278" y="6253"/>
                  </a:lnTo>
                  <a:lnTo>
                    <a:pt x="7254" y="5398"/>
                  </a:lnTo>
                  <a:lnTo>
                    <a:pt x="7352" y="5349"/>
                  </a:lnTo>
                  <a:lnTo>
                    <a:pt x="7425" y="5349"/>
                  </a:lnTo>
                  <a:lnTo>
                    <a:pt x="7523" y="5374"/>
                  </a:lnTo>
                  <a:lnTo>
                    <a:pt x="7596" y="5423"/>
                  </a:lnTo>
                  <a:lnTo>
                    <a:pt x="7645" y="5520"/>
                  </a:lnTo>
                  <a:lnTo>
                    <a:pt x="7645" y="5642"/>
                  </a:lnTo>
                  <a:lnTo>
                    <a:pt x="7059" y="8500"/>
                  </a:lnTo>
                  <a:lnTo>
                    <a:pt x="6229" y="12334"/>
                  </a:lnTo>
                  <a:lnTo>
                    <a:pt x="7206" y="12334"/>
                  </a:lnTo>
                  <a:lnTo>
                    <a:pt x="7328" y="11797"/>
                  </a:lnTo>
                  <a:lnTo>
                    <a:pt x="7499" y="11284"/>
                  </a:lnTo>
                  <a:lnTo>
                    <a:pt x="7694" y="10796"/>
                  </a:lnTo>
                  <a:lnTo>
                    <a:pt x="7914" y="10356"/>
                  </a:lnTo>
                  <a:lnTo>
                    <a:pt x="8158" y="9941"/>
                  </a:lnTo>
                  <a:lnTo>
                    <a:pt x="8402" y="9526"/>
                  </a:lnTo>
                  <a:lnTo>
                    <a:pt x="8940" y="8744"/>
                  </a:lnTo>
                  <a:lnTo>
                    <a:pt x="9208" y="8353"/>
                  </a:lnTo>
                  <a:lnTo>
                    <a:pt x="9453" y="7963"/>
                  </a:lnTo>
                  <a:lnTo>
                    <a:pt x="9672" y="7572"/>
                  </a:lnTo>
                  <a:lnTo>
                    <a:pt x="9892" y="7132"/>
                  </a:lnTo>
                  <a:lnTo>
                    <a:pt x="10063" y="6693"/>
                  </a:lnTo>
                  <a:lnTo>
                    <a:pt x="10185" y="6204"/>
                  </a:lnTo>
                  <a:lnTo>
                    <a:pt x="10259" y="5691"/>
                  </a:lnTo>
                  <a:lnTo>
                    <a:pt x="10283" y="5423"/>
                  </a:lnTo>
                  <a:lnTo>
                    <a:pt x="10307" y="5154"/>
                  </a:lnTo>
                  <a:lnTo>
                    <a:pt x="10259" y="4617"/>
                  </a:lnTo>
                  <a:lnTo>
                    <a:pt x="10185" y="4104"/>
                  </a:lnTo>
                  <a:lnTo>
                    <a:pt x="10063" y="3615"/>
                  </a:lnTo>
                  <a:lnTo>
                    <a:pt x="9892" y="3151"/>
                  </a:lnTo>
                  <a:lnTo>
                    <a:pt x="9672" y="2687"/>
                  </a:lnTo>
                  <a:lnTo>
                    <a:pt x="9428" y="2272"/>
                  </a:lnTo>
                  <a:lnTo>
                    <a:pt x="9111" y="1881"/>
                  </a:lnTo>
                  <a:lnTo>
                    <a:pt x="8793" y="1515"/>
                  </a:lnTo>
                  <a:lnTo>
                    <a:pt x="8427" y="1173"/>
                  </a:lnTo>
                  <a:lnTo>
                    <a:pt x="8036" y="880"/>
                  </a:lnTo>
                  <a:lnTo>
                    <a:pt x="7596" y="636"/>
                  </a:lnTo>
                  <a:lnTo>
                    <a:pt x="7157" y="416"/>
                  </a:lnTo>
                  <a:lnTo>
                    <a:pt x="6693" y="245"/>
                  </a:lnTo>
                  <a:lnTo>
                    <a:pt x="6180" y="98"/>
                  </a:lnTo>
                  <a:lnTo>
                    <a:pt x="5691" y="25"/>
                  </a:lnTo>
                  <a:lnTo>
                    <a:pt x="5154" y="1"/>
                  </a:lnTo>
                  <a:close/>
                </a:path>
              </a:pathLst>
            </a:custGeom>
            <a:solidFill>
              <a:srgbClr val="FFAA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8"/>
          <p:cNvSpPr txBox="1"/>
          <p:nvPr>
            <p:ph idx="4294967295" type="ctrTitle"/>
          </p:nvPr>
        </p:nvSpPr>
        <p:spPr>
          <a:xfrm>
            <a:off x="685800" y="2269150"/>
            <a:ext cx="49776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FFAA4C"/>
                </a:solidFill>
                <a:latin typeface="Fira Sans ExtraBold"/>
                <a:ea typeface="Fira Sans ExtraBold"/>
                <a:cs typeface="Fira Sans ExtraBold"/>
                <a:sym typeface="Fira Sans ExtraBold"/>
              </a:rPr>
              <a:t>Break Concept</a:t>
            </a:r>
            <a:endParaRPr sz="7200">
              <a:solidFill>
                <a:srgbClr val="FFAA4C"/>
              </a:solidFill>
              <a:latin typeface="Fira Sans ExtraBold"/>
              <a:ea typeface="Fira Sans ExtraBold"/>
              <a:cs typeface="Fira Sans ExtraBold"/>
              <a:sym typeface="Fira Sans ExtraBold"/>
            </a:endParaRPr>
          </a:p>
        </p:txBody>
      </p:sp>
      <p:sp>
        <p:nvSpPr>
          <p:cNvPr id="101" name="Google Shape;101;p18"/>
          <p:cNvSpPr txBox="1"/>
          <p:nvPr>
            <p:ph idx="4294967295" type="subTitle"/>
          </p:nvPr>
        </p:nvSpPr>
        <p:spPr>
          <a:xfrm>
            <a:off x="685800" y="3411550"/>
            <a:ext cx="4977600" cy="11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>
                <a:latin typeface="Fira Sans"/>
                <a:ea typeface="Fira Sans"/>
                <a:cs typeface="Fira Sans"/>
                <a:sym typeface="Fira Sans"/>
              </a:rPr>
              <a:t>Did you know that this symbol contain the 0 and 1 in binary that present on and off </a:t>
            </a:r>
            <a:endParaRPr sz="20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02" name="Google Shape;102;p18"/>
          <p:cNvSpPr/>
          <p:nvPr/>
        </p:nvSpPr>
        <p:spPr>
          <a:xfrm rot="2926063">
            <a:off x="626537" y="969470"/>
            <a:ext cx="224479" cy="214340"/>
          </a:xfrm>
          <a:custGeom>
            <a:rect b="b" l="l" r="r" t="t"/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AA4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18"/>
          <p:cNvSpPr/>
          <p:nvPr/>
        </p:nvSpPr>
        <p:spPr>
          <a:xfrm rot="-1609158">
            <a:off x="3554041" y="2113527"/>
            <a:ext cx="202232" cy="193098"/>
          </a:xfrm>
          <a:custGeom>
            <a:rect b="b" l="l" r="r" t="t"/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AA4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8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5" name="Google Shape;105;p18"/>
          <p:cNvPicPr preferRelativeResize="0"/>
          <p:nvPr/>
        </p:nvPicPr>
        <p:blipFill rotWithShape="1">
          <a:blip r:embed="rId3">
            <a:alphaModFix/>
          </a:blip>
          <a:srcRect b="-15274" l="-15274" r="-15274" t="-15274"/>
          <a:stretch/>
        </p:blipFill>
        <p:spPr>
          <a:xfrm>
            <a:off x="7897025" y="207551"/>
            <a:ext cx="1159800" cy="115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9"/>
          <p:cNvSpPr txBox="1"/>
          <p:nvPr>
            <p:ph type="title"/>
          </p:nvPr>
        </p:nvSpPr>
        <p:spPr>
          <a:xfrm>
            <a:off x="922000" y="891775"/>
            <a:ext cx="6866100" cy="124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Fira Sans ExtraBold"/>
                <a:ea typeface="Fira Sans ExtraBold"/>
                <a:cs typeface="Fira Sans ExtraBold"/>
                <a:sym typeface="Fira Sans ExtraBold"/>
              </a:rPr>
              <a:t> The </a:t>
            </a:r>
            <a:r>
              <a:rPr lang="en" sz="4800">
                <a:solidFill>
                  <a:srgbClr val="FFAA4C"/>
                </a:solidFill>
                <a:latin typeface="Fira Sans ExtraBold"/>
                <a:ea typeface="Fira Sans ExtraBold"/>
                <a:cs typeface="Fira Sans ExtraBold"/>
                <a:sym typeface="Fira Sans ExtraBold"/>
              </a:rPr>
              <a:t>Binary</a:t>
            </a:r>
            <a:r>
              <a:rPr lang="en" sz="4800">
                <a:latin typeface="Fira Sans ExtraBold"/>
                <a:ea typeface="Fira Sans ExtraBold"/>
                <a:cs typeface="Fira Sans ExtraBold"/>
                <a:sym typeface="Fira Sans ExtraBold"/>
              </a:rPr>
              <a:t> numbers</a:t>
            </a:r>
            <a:endParaRPr sz="4800">
              <a:latin typeface="Fira Sans ExtraBold"/>
              <a:ea typeface="Fira Sans ExtraBold"/>
              <a:cs typeface="Fira Sans ExtraBold"/>
              <a:sym typeface="Fira Sans ExtraBold"/>
            </a:endParaRPr>
          </a:p>
        </p:txBody>
      </p:sp>
      <p:sp>
        <p:nvSpPr>
          <p:cNvPr id="111" name="Google Shape;111;p19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2" name="Google Shape;112;p19"/>
          <p:cNvSpPr/>
          <p:nvPr/>
        </p:nvSpPr>
        <p:spPr>
          <a:xfrm>
            <a:off x="8055177" y="292676"/>
            <a:ext cx="796167" cy="796157"/>
          </a:xfrm>
          <a:custGeom>
            <a:rect b="b" l="l" r="r" t="t"/>
            <a:pathLst>
              <a:path extrusionOk="0" h="16071" w="16072">
                <a:moveTo>
                  <a:pt x="8036" y="0"/>
                </a:moveTo>
                <a:lnTo>
                  <a:pt x="7938" y="24"/>
                </a:lnTo>
                <a:lnTo>
                  <a:pt x="7792" y="98"/>
                </a:lnTo>
                <a:lnTo>
                  <a:pt x="7328" y="366"/>
                </a:lnTo>
                <a:lnTo>
                  <a:pt x="7059" y="537"/>
                </a:lnTo>
                <a:lnTo>
                  <a:pt x="6766" y="757"/>
                </a:lnTo>
                <a:lnTo>
                  <a:pt x="6448" y="977"/>
                </a:lnTo>
                <a:lnTo>
                  <a:pt x="6155" y="1246"/>
                </a:lnTo>
                <a:lnTo>
                  <a:pt x="5887" y="1514"/>
                </a:lnTo>
                <a:lnTo>
                  <a:pt x="5643" y="1807"/>
                </a:lnTo>
                <a:lnTo>
                  <a:pt x="5447" y="2100"/>
                </a:lnTo>
                <a:lnTo>
                  <a:pt x="5374" y="2247"/>
                </a:lnTo>
                <a:lnTo>
                  <a:pt x="5325" y="2418"/>
                </a:lnTo>
                <a:lnTo>
                  <a:pt x="5276" y="2564"/>
                </a:lnTo>
                <a:lnTo>
                  <a:pt x="5252" y="2711"/>
                </a:lnTo>
                <a:lnTo>
                  <a:pt x="5252" y="2858"/>
                </a:lnTo>
                <a:lnTo>
                  <a:pt x="5276" y="3029"/>
                </a:lnTo>
                <a:lnTo>
                  <a:pt x="5325" y="3175"/>
                </a:lnTo>
                <a:lnTo>
                  <a:pt x="5398" y="3322"/>
                </a:lnTo>
                <a:lnTo>
                  <a:pt x="5496" y="3468"/>
                </a:lnTo>
                <a:lnTo>
                  <a:pt x="5618" y="3615"/>
                </a:lnTo>
                <a:lnTo>
                  <a:pt x="5814" y="3761"/>
                </a:lnTo>
                <a:lnTo>
                  <a:pt x="6009" y="3859"/>
                </a:lnTo>
                <a:lnTo>
                  <a:pt x="6204" y="3957"/>
                </a:lnTo>
                <a:lnTo>
                  <a:pt x="6424" y="4005"/>
                </a:lnTo>
                <a:lnTo>
                  <a:pt x="6644" y="4054"/>
                </a:lnTo>
                <a:lnTo>
                  <a:pt x="6864" y="4152"/>
                </a:lnTo>
                <a:lnTo>
                  <a:pt x="7059" y="4250"/>
                </a:lnTo>
                <a:lnTo>
                  <a:pt x="7254" y="4421"/>
                </a:lnTo>
                <a:lnTo>
                  <a:pt x="7425" y="4616"/>
                </a:lnTo>
                <a:lnTo>
                  <a:pt x="7523" y="4836"/>
                </a:lnTo>
                <a:lnTo>
                  <a:pt x="7596" y="5080"/>
                </a:lnTo>
                <a:lnTo>
                  <a:pt x="7621" y="5373"/>
                </a:lnTo>
                <a:lnTo>
                  <a:pt x="7596" y="5569"/>
                </a:lnTo>
                <a:lnTo>
                  <a:pt x="7572" y="5788"/>
                </a:lnTo>
                <a:lnTo>
                  <a:pt x="7499" y="5984"/>
                </a:lnTo>
                <a:lnTo>
                  <a:pt x="7425" y="6179"/>
                </a:lnTo>
                <a:lnTo>
                  <a:pt x="7328" y="6374"/>
                </a:lnTo>
                <a:lnTo>
                  <a:pt x="7206" y="6570"/>
                </a:lnTo>
                <a:lnTo>
                  <a:pt x="7059" y="6741"/>
                </a:lnTo>
                <a:lnTo>
                  <a:pt x="6913" y="6912"/>
                </a:lnTo>
                <a:lnTo>
                  <a:pt x="6742" y="7058"/>
                </a:lnTo>
                <a:lnTo>
                  <a:pt x="6571" y="7205"/>
                </a:lnTo>
                <a:lnTo>
                  <a:pt x="6400" y="7303"/>
                </a:lnTo>
                <a:lnTo>
                  <a:pt x="6204" y="7425"/>
                </a:lnTo>
                <a:lnTo>
                  <a:pt x="6009" y="7498"/>
                </a:lnTo>
                <a:lnTo>
                  <a:pt x="5789" y="7571"/>
                </a:lnTo>
                <a:lnTo>
                  <a:pt x="5569" y="7596"/>
                </a:lnTo>
                <a:lnTo>
                  <a:pt x="5374" y="7620"/>
                </a:lnTo>
                <a:lnTo>
                  <a:pt x="5105" y="7596"/>
                </a:lnTo>
                <a:lnTo>
                  <a:pt x="4861" y="7522"/>
                </a:lnTo>
                <a:lnTo>
                  <a:pt x="4617" y="7425"/>
                </a:lnTo>
                <a:lnTo>
                  <a:pt x="4421" y="7254"/>
                </a:lnTo>
                <a:lnTo>
                  <a:pt x="4250" y="7058"/>
                </a:lnTo>
                <a:lnTo>
                  <a:pt x="4128" y="6839"/>
                </a:lnTo>
                <a:lnTo>
                  <a:pt x="4055" y="6619"/>
                </a:lnTo>
                <a:lnTo>
                  <a:pt x="3982" y="6399"/>
                </a:lnTo>
                <a:lnTo>
                  <a:pt x="3933" y="6204"/>
                </a:lnTo>
                <a:lnTo>
                  <a:pt x="3860" y="6008"/>
                </a:lnTo>
                <a:lnTo>
                  <a:pt x="3762" y="5813"/>
                </a:lnTo>
                <a:lnTo>
                  <a:pt x="3615" y="5617"/>
                </a:lnTo>
                <a:lnTo>
                  <a:pt x="3469" y="5495"/>
                </a:lnTo>
                <a:lnTo>
                  <a:pt x="3322" y="5398"/>
                </a:lnTo>
                <a:lnTo>
                  <a:pt x="3176" y="5324"/>
                </a:lnTo>
                <a:lnTo>
                  <a:pt x="3029" y="5275"/>
                </a:lnTo>
                <a:lnTo>
                  <a:pt x="2858" y="5251"/>
                </a:lnTo>
                <a:lnTo>
                  <a:pt x="2712" y="5251"/>
                </a:lnTo>
                <a:lnTo>
                  <a:pt x="2565" y="5275"/>
                </a:lnTo>
                <a:lnTo>
                  <a:pt x="2419" y="5324"/>
                </a:lnTo>
                <a:lnTo>
                  <a:pt x="2248" y="5373"/>
                </a:lnTo>
                <a:lnTo>
                  <a:pt x="2101" y="5446"/>
                </a:lnTo>
                <a:lnTo>
                  <a:pt x="1808" y="5642"/>
                </a:lnTo>
                <a:lnTo>
                  <a:pt x="1515" y="5886"/>
                </a:lnTo>
                <a:lnTo>
                  <a:pt x="1246" y="6155"/>
                </a:lnTo>
                <a:lnTo>
                  <a:pt x="978" y="6448"/>
                </a:lnTo>
                <a:lnTo>
                  <a:pt x="758" y="6765"/>
                </a:lnTo>
                <a:lnTo>
                  <a:pt x="538" y="7058"/>
                </a:lnTo>
                <a:lnTo>
                  <a:pt x="367" y="7327"/>
                </a:lnTo>
                <a:lnTo>
                  <a:pt x="99" y="7791"/>
                </a:lnTo>
                <a:lnTo>
                  <a:pt x="25" y="7938"/>
                </a:lnTo>
                <a:lnTo>
                  <a:pt x="1" y="8035"/>
                </a:lnTo>
                <a:lnTo>
                  <a:pt x="25" y="8231"/>
                </a:lnTo>
                <a:lnTo>
                  <a:pt x="74" y="8402"/>
                </a:lnTo>
                <a:lnTo>
                  <a:pt x="172" y="8597"/>
                </a:lnTo>
                <a:lnTo>
                  <a:pt x="294" y="8744"/>
                </a:lnTo>
                <a:lnTo>
                  <a:pt x="587" y="9012"/>
                </a:lnTo>
                <a:lnTo>
                  <a:pt x="880" y="9256"/>
                </a:lnTo>
                <a:lnTo>
                  <a:pt x="1417" y="9696"/>
                </a:lnTo>
                <a:lnTo>
                  <a:pt x="1906" y="10062"/>
                </a:lnTo>
                <a:lnTo>
                  <a:pt x="2101" y="10233"/>
                </a:lnTo>
                <a:lnTo>
                  <a:pt x="2297" y="10404"/>
                </a:lnTo>
                <a:lnTo>
                  <a:pt x="2419" y="10575"/>
                </a:lnTo>
                <a:lnTo>
                  <a:pt x="2541" y="10746"/>
                </a:lnTo>
                <a:lnTo>
                  <a:pt x="2590" y="10917"/>
                </a:lnTo>
                <a:lnTo>
                  <a:pt x="2590" y="11113"/>
                </a:lnTo>
                <a:lnTo>
                  <a:pt x="2541" y="11308"/>
                </a:lnTo>
                <a:lnTo>
                  <a:pt x="2443" y="11528"/>
                </a:lnTo>
                <a:lnTo>
                  <a:pt x="2272" y="11772"/>
                </a:lnTo>
                <a:lnTo>
                  <a:pt x="2004" y="12041"/>
                </a:lnTo>
                <a:lnTo>
                  <a:pt x="1833" y="12212"/>
                </a:lnTo>
                <a:lnTo>
                  <a:pt x="1637" y="12309"/>
                </a:lnTo>
                <a:lnTo>
                  <a:pt x="1417" y="12383"/>
                </a:lnTo>
                <a:lnTo>
                  <a:pt x="1222" y="12431"/>
                </a:lnTo>
                <a:lnTo>
                  <a:pt x="1002" y="12480"/>
                </a:lnTo>
                <a:lnTo>
                  <a:pt x="782" y="12578"/>
                </a:lnTo>
                <a:lnTo>
                  <a:pt x="587" y="12700"/>
                </a:lnTo>
                <a:lnTo>
                  <a:pt x="367" y="12871"/>
                </a:lnTo>
                <a:lnTo>
                  <a:pt x="196" y="13066"/>
                </a:lnTo>
                <a:lnTo>
                  <a:pt x="99" y="13286"/>
                </a:lnTo>
                <a:lnTo>
                  <a:pt x="25" y="13530"/>
                </a:lnTo>
                <a:lnTo>
                  <a:pt x="1" y="13799"/>
                </a:lnTo>
                <a:lnTo>
                  <a:pt x="25" y="14019"/>
                </a:lnTo>
                <a:lnTo>
                  <a:pt x="50" y="14239"/>
                </a:lnTo>
                <a:lnTo>
                  <a:pt x="123" y="14434"/>
                </a:lnTo>
                <a:lnTo>
                  <a:pt x="221" y="14654"/>
                </a:lnTo>
                <a:lnTo>
                  <a:pt x="318" y="14825"/>
                </a:lnTo>
                <a:lnTo>
                  <a:pt x="440" y="15020"/>
                </a:lnTo>
                <a:lnTo>
                  <a:pt x="563" y="15191"/>
                </a:lnTo>
                <a:lnTo>
                  <a:pt x="709" y="15362"/>
                </a:lnTo>
                <a:lnTo>
                  <a:pt x="880" y="15509"/>
                </a:lnTo>
                <a:lnTo>
                  <a:pt x="1051" y="15631"/>
                </a:lnTo>
                <a:lnTo>
                  <a:pt x="1246" y="15753"/>
                </a:lnTo>
                <a:lnTo>
                  <a:pt x="1442" y="15875"/>
                </a:lnTo>
                <a:lnTo>
                  <a:pt x="1637" y="15948"/>
                </a:lnTo>
                <a:lnTo>
                  <a:pt x="1857" y="16022"/>
                </a:lnTo>
                <a:lnTo>
                  <a:pt x="2052" y="16046"/>
                </a:lnTo>
                <a:lnTo>
                  <a:pt x="2272" y="16070"/>
                </a:lnTo>
                <a:lnTo>
                  <a:pt x="2541" y="16046"/>
                </a:lnTo>
                <a:lnTo>
                  <a:pt x="2785" y="15973"/>
                </a:lnTo>
                <a:lnTo>
                  <a:pt x="3005" y="15875"/>
                </a:lnTo>
                <a:lnTo>
                  <a:pt x="3200" y="15704"/>
                </a:lnTo>
                <a:lnTo>
                  <a:pt x="3371" y="15509"/>
                </a:lnTo>
                <a:lnTo>
                  <a:pt x="3493" y="15289"/>
                </a:lnTo>
                <a:lnTo>
                  <a:pt x="3567" y="15094"/>
                </a:lnTo>
                <a:lnTo>
                  <a:pt x="3615" y="14874"/>
                </a:lnTo>
                <a:lnTo>
                  <a:pt x="3689" y="14654"/>
                </a:lnTo>
                <a:lnTo>
                  <a:pt x="3762" y="14459"/>
                </a:lnTo>
                <a:lnTo>
                  <a:pt x="3860" y="14239"/>
                </a:lnTo>
                <a:lnTo>
                  <a:pt x="4031" y="14068"/>
                </a:lnTo>
                <a:lnTo>
                  <a:pt x="4299" y="13824"/>
                </a:lnTo>
                <a:lnTo>
                  <a:pt x="4544" y="13628"/>
                </a:lnTo>
                <a:lnTo>
                  <a:pt x="4763" y="13530"/>
                </a:lnTo>
                <a:lnTo>
                  <a:pt x="4959" y="13482"/>
                </a:lnTo>
                <a:lnTo>
                  <a:pt x="5154" y="13482"/>
                </a:lnTo>
                <a:lnTo>
                  <a:pt x="5325" y="13530"/>
                </a:lnTo>
                <a:lnTo>
                  <a:pt x="5496" y="13653"/>
                </a:lnTo>
                <a:lnTo>
                  <a:pt x="5667" y="13775"/>
                </a:lnTo>
                <a:lnTo>
                  <a:pt x="5838" y="13970"/>
                </a:lnTo>
                <a:lnTo>
                  <a:pt x="6009" y="14165"/>
                </a:lnTo>
                <a:lnTo>
                  <a:pt x="6375" y="14654"/>
                </a:lnTo>
                <a:lnTo>
                  <a:pt x="6815" y="15191"/>
                </a:lnTo>
                <a:lnTo>
                  <a:pt x="7059" y="15484"/>
                </a:lnTo>
                <a:lnTo>
                  <a:pt x="7328" y="15777"/>
                </a:lnTo>
                <a:lnTo>
                  <a:pt x="7474" y="15899"/>
                </a:lnTo>
                <a:lnTo>
                  <a:pt x="7670" y="15997"/>
                </a:lnTo>
                <a:lnTo>
                  <a:pt x="7841" y="16046"/>
                </a:lnTo>
                <a:lnTo>
                  <a:pt x="8036" y="16070"/>
                </a:lnTo>
                <a:lnTo>
                  <a:pt x="8134" y="16046"/>
                </a:lnTo>
                <a:lnTo>
                  <a:pt x="8280" y="15973"/>
                </a:lnTo>
                <a:lnTo>
                  <a:pt x="8744" y="15704"/>
                </a:lnTo>
                <a:lnTo>
                  <a:pt x="9013" y="15533"/>
                </a:lnTo>
                <a:lnTo>
                  <a:pt x="9306" y="15313"/>
                </a:lnTo>
                <a:lnTo>
                  <a:pt x="9623" y="15094"/>
                </a:lnTo>
                <a:lnTo>
                  <a:pt x="9917" y="14825"/>
                </a:lnTo>
                <a:lnTo>
                  <a:pt x="10185" y="14556"/>
                </a:lnTo>
                <a:lnTo>
                  <a:pt x="10429" y="14263"/>
                </a:lnTo>
                <a:lnTo>
                  <a:pt x="10625" y="13970"/>
                </a:lnTo>
                <a:lnTo>
                  <a:pt x="10698" y="13824"/>
                </a:lnTo>
                <a:lnTo>
                  <a:pt x="10747" y="13653"/>
                </a:lnTo>
                <a:lnTo>
                  <a:pt x="10796" y="13506"/>
                </a:lnTo>
                <a:lnTo>
                  <a:pt x="10820" y="13359"/>
                </a:lnTo>
                <a:lnTo>
                  <a:pt x="10820" y="13213"/>
                </a:lnTo>
                <a:lnTo>
                  <a:pt x="10796" y="13042"/>
                </a:lnTo>
                <a:lnTo>
                  <a:pt x="10747" y="12895"/>
                </a:lnTo>
                <a:lnTo>
                  <a:pt x="10674" y="12749"/>
                </a:lnTo>
                <a:lnTo>
                  <a:pt x="10576" y="12602"/>
                </a:lnTo>
                <a:lnTo>
                  <a:pt x="10454" y="12456"/>
                </a:lnTo>
                <a:lnTo>
                  <a:pt x="10258" y="12309"/>
                </a:lnTo>
                <a:lnTo>
                  <a:pt x="10063" y="12212"/>
                </a:lnTo>
                <a:lnTo>
                  <a:pt x="9868" y="12138"/>
                </a:lnTo>
                <a:lnTo>
                  <a:pt x="9648" y="12065"/>
                </a:lnTo>
                <a:lnTo>
                  <a:pt x="9428" y="12016"/>
                </a:lnTo>
                <a:lnTo>
                  <a:pt x="9208" y="11919"/>
                </a:lnTo>
                <a:lnTo>
                  <a:pt x="9013" y="11821"/>
                </a:lnTo>
                <a:lnTo>
                  <a:pt x="8818" y="11650"/>
                </a:lnTo>
                <a:lnTo>
                  <a:pt x="8647" y="11454"/>
                </a:lnTo>
                <a:lnTo>
                  <a:pt x="8549" y="11235"/>
                </a:lnTo>
                <a:lnTo>
                  <a:pt x="8476" y="10990"/>
                </a:lnTo>
                <a:lnTo>
                  <a:pt x="8451" y="10697"/>
                </a:lnTo>
                <a:lnTo>
                  <a:pt x="8476" y="10502"/>
                </a:lnTo>
                <a:lnTo>
                  <a:pt x="8500" y="10282"/>
                </a:lnTo>
                <a:lnTo>
                  <a:pt x="8573" y="10087"/>
                </a:lnTo>
                <a:lnTo>
                  <a:pt x="8647" y="9891"/>
                </a:lnTo>
                <a:lnTo>
                  <a:pt x="8744" y="9696"/>
                </a:lnTo>
                <a:lnTo>
                  <a:pt x="8866" y="9501"/>
                </a:lnTo>
                <a:lnTo>
                  <a:pt x="9013" y="9330"/>
                </a:lnTo>
                <a:lnTo>
                  <a:pt x="9159" y="9159"/>
                </a:lnTo>
                <a:lnTo>
                  <a:pt x="9330" y="9012"/>
                </a:lnTo>
                <a:lnTo>
                  <a:pt x="9501" y="8890"/>
                </a:lnTo>
                <a:lnTo>
                  <a:pt x="9672" y="8768"/>
                </a:lnTo>
                <a:lnTo>
                  <a:pt x="9868" y="8646"/>
                </a:lnTo>
                <a:lnTo>
                  <a:pt x="10063" y="8573"/>
                </a:lnTo>
                <a:lnTo>
                  <a:pt x="10283" y="8499"/>
                </a:lnTo>
                <a:lnTo>
                  <a:pt x="10503" y="8475"/>
                </a:lnTo>
                <a:lnTo>
                  <a:pt x="10698" y="8450"/>
                </a:lnTo>
                <a:lnTo>
                  <a:pt x="10967" y="8475"/>
                </a:lnTo>
                <a:lnTo>
                  <a:pt x="11211" y="8548"/>
                </a:lnTo>
                <a:lnTo>
                  <a:pt x="11455" y="8646"/>
                </a:lnTo>
                <a:lnTo>
                  <a:pt x="11651" y="8817"/>
                </a:lnTo>
                <a:lnTo>
                  <a:pt x="11822" y="9012"/>
                </a:lnTo>
                <a:lnTo>
                  <a:pt x="11944" y="9232"/>
                </a:lnTo>
                <a:lnTo>
                  <a:pt x="12017" y="9452"/>
                </a:lnTo>
                <a:lnTo>
                  <a:pt x="12090" y="9672"/>
                </a:lnTo>
                <a:lnTo>
                  <a:pt x="12139" y="9867"/>
                </a:lnTo>
                <a:lnTo>
                  <a:pt x="12212" y="10062"/>
                </a:lnTo>
                <a:lnTo>
                  <a:pt x="12310" y="10258"/>
                </a:lnTo>
                <a:lnTo>
                  <a:pt x="12457" y="10453"/>
                </a:lnTo>
                <a:lnTo>
                  <a:pt x="12603" y="10575"/>
                </a:lnTo>
                <a:lnTo>
                  <a:pt x="12750" y="10673"/>
                </a:lnTo>
                <a:lnTo>
                  <a:pt x="12896" y="10746"/>
                </a:lnTo>
                <a:lnTo>
                  <a:pt x="13043" y="10795"/>
                </a:lnTo>
                <a:lnTo>
                  <a:pt x="13214" y="10819"/>
                </a:lnTo>
                <a:lnTo>
                  <a:pt x="13360" y="10819"/>
                </a:lnTo>
                <a:lnTo>
                  <a:pt x="13507" y="10795"/>
                </a:lnTo>
                <a:lnTo>
                  <a:pt x="13653" y="10746"/>
                </a:lnTo>
                <a:lnTo>
                  <a:pt x="13824" y="10697"/>
                </a:lnTo>
                <a:lnTo>
                  <a:pt x="13971" y="10624"/>
                </a:lnTo>
                <a:lnTo>
                  <a:pt x="14264" y="10429"/>
                </a:lnTo>
                <a:lnTo>
                  <a:pt x="14557" y="10184"/>
                </a:lnTo>
                <a:lnTo>
                  <a:pt x="14826" y="9916"/>
                </a:lnTo>
                <a:lnTo>
                  <a:pt x="15094" y="9623"/>
                </a:lnTo>
                <a:lnTo>
                  <a:pt x="15314" y="9305"/>
                </a:lnTo>
                <a:lnTo>
                  <a:pt x="15534" y="9012"/>
                </a:lnTo>
                <a:lnTo>
                  <a:pt x="15705" y="8744"/>
                </a:lnTo>
                <a:lnTo>
                  <a:pt x="15973" y="8279"/>
                </a:lnTo>
                <a:lnTo>
                  <a:pt x="16047" y="8133"/>
                </a:lnTo>
                <a:lnTo>
                  <a:pt x="16071" y="8035"/>
                </a:lnTo>
                <a:lnTo>
                  <a:pt x="16047" y="7840"/>
                </a:lnTo>
                <a:lnTo>
                  <a:pt x="15998" y="7669"/>
                </a:lnTo>
                <a:lnTo>
                  <a:pt x="15900" y="7474"/>
                </a:lnTo>
                <a:lnTo>
                  <a:pt x="15778" y="7327"/>
                </a:lnTo>
                <a:lnTo>
                  <a:pt x="15485" y="7058"/>
                </a:lnTo>
                <a:lnTo>
                  <a:pt x="15192" y="6814"/>
                </a:lnTo>
                <a:lnTo>
                  <a:pt x="14655" y="6374"/>
                </a:lnTo>
                <a:lnTo>
                  <a:pt x="14166" y="6008"/>
                </a:lnTo>
                <a:lnTo>
                  <a:pt x="13971" y="5837"/>
                </a:lnTo>
                <a:lnTo>
                  <a:pt x="13775" y="5666"/>
                </a:lnTo>
                <a:lnTo>
                  <a:pt x="13653" y="5495"/>
                </a:lnTo>
                <a:lnTo>
                  <a:pt x="13531" y="5324"/>
                </a:lnTo>
                <a:lnTo>
                  <a:pt x="13482" y="5153"/>
                </a:lnTo>
                <a:lnTo>
                  <a:pt x="13482" y="4958"/>
                </a:lnTo>
                <a:lnTo>
                  <a:pt x="13531" y="4763"/>
                </a:lnTo>
                <a:lnTo>
                  <a:pt x="13629" y="4543"/>
                </a:lnTo>
                <a:lnTo>
                  <a:pt x="13800" y="4299"/>
                </a:lnTo>
                <a:lnTo>
                  <a:pt x="14068" y="4030"/>
                </a:lnTo>
                <a:lnTo>
                  <a:pt x="14239" y="3859"/>
                </a:lnTo>
                <a:lnTo>
                  <a:pt x="14435" y="3761"/>
                </a:lnTo>
                <a:lnTo>
                  <a:pt x="14655" y="3688"/>
                </a:lnTo>
                <a:lnTo>
                  <a:pt x="14850" y="3639"/>
                </a:lnTo>
                <a:lnTo>
                  <a:pt x="15070" y="3590"/>
                </a:lnTo>
                <a:lnTo>
                  <a:pt x="15290" y="3493"/>
                </a:lnTo>
                <a:lnTo>
                  <a:pt x="15485" y="3370"/>
                </a:lnTo>
                <a:lnTo>
                  <a:pt x="15705" y="3199"/>
                </a:lnTo>
                <a:lnTo>
                  <a:pt x="15876" y="3004"/>
                </a:lnTo>
                <a:lnTo>
                  <a:pt x="15973" y="2784"/>
                </a:lnTo>
                <a:lnTo>
                  <a:pt x="16047" y="2540"/>
                </a:lnTo>
                <a:lnTo>
                  <a:pt x="16071" y="2271"/>
                </a:lnTo>
                <a:lnTo>
                  <a:pt x="16047" y="2052"/>
                </a:lnTo>
                <a:lnTo>
                  <a:pt x="16022" y="1832"/>
                </a:lnTo>
                <a:lnTo>
                  <a:pt x="15949" y="1636"/>
                </a:lnTo>
                <a:lnTo>
                  <a:pt x="15851" y="1417"/>
                </a:lnTo>
                <a:lnTo>
                  <a:pt x="15754" y="1246"/>
                </a:lnTo>
                <a:lnTo>
                  <a:pt x="15632" y="1050"/>
                </a:lnTo>
                <a:lnTo>
                  <a:pt x="15509" y="879"/>
                </a:lnTo>
                <a:lnTo>
                  <a:pt x="15363" y="708"/>
                </a:lnTo>
                <a:lnTo>
                  <a:pt x="15192" y="562"/>
                </a:lnTo>
                <a:lnTo>
                  <a:pt x="15021" y="440"/>
                </a:lnTo>
                <a:lnTo>
                  <a:pt x="14826" y="318"/>
                </a:lnTo>
                <a:lnTo>
                  <a:pt x="14630" y="195"/>
                </a:lnTo>
                <a:lnTo>
                  <a:pt x="14435" y="122"/>
                </a:lnTo>
                <a:lnTo>
                  <a:pt x="14215" y="49"/>
                </a:lnTo>
                <a:lnTo>
                  <a:pt x="14020" y="24"/>
                </a:lnTo>
                <a:lnTo>
                  <a:pt x="13800" y="0"/>
                </a:lnTo>
                <a:lnTo>
                  <a:pt x="13531" y="24"/>
                </a:lnTo>
                <a:lnTo>
                  <a:pt x="13287" y="98"/>
                </a:lnTo>
                <a:lnTo>
                  <a:pt x="13067" y="195"/>
                </a:lnTo>
                <a:lnTo>
                  <a:pt x="12872" y="366"/>
                </a:lnTo>
                <a:lnTo>
                  <a:pt x="12701" y="562"/>
                </a:lnTo>
                <a:lnTo>
                  <a:pt x="12579" y="782"/>
                </a:lnTo>
                <a:lnTo>
                  <a:pt x="12505" y="977"/>
                </a:lnTo>
                <a:lnTo>
                  <a:pt x="12457" y="1197"/>
                </a:lnTo>
                <a:lnTo>
                  <a:pt x="12383" y="1417"/>
                </a:lnTo>
                <a:lnTo>
                  <a:pt x="12310" y="1612"/>
                </a:lnTo>
                <a:lnTo>
                  <a:pt x="12212" y="1832"/>
                </a:lnTo>
                <a:lnTo>
                  <a:pt x="12041" y="2003"/>
                </a:lnTo>
                <a:lnTo>
                  <a:pt x="11773" y="2271"/>
                </a:lnTo>
                <a:lnTo>
                  <a:pt x="11528" y="2442"/>
                </a:lnTo>
                <a:lnTo>
                  <a:pt x="11309" y="2540"/>
                </a:lnTo>
                <a:lnTo>
                  <a:pt x="11113" y="2589"/>
                </a:lnTo>
                <a:lnTo>
                  <a:pt x="10918" y="2589"/>
                </a:lnTo>
                <a:lnTo>
                  <a:pt x="10747" y="2540"/>
                </a:lnTo>
                <a:lnTo>
                  <a:pt x="10576" y="2418"/>
                </a:lnTo>
                <a:lnTo>
                  <a:pt x="10405" y="2296"/>
                </a:lnTo>
                <a:lnTo>
                  <a:pt x="10234" y="2100"/>
                </a:lnTo>
                <a:lnTo>
                  <a:pt x="10063" y="1905"/>
                </a:lnTo>
                <a:lnTo>
                  <a:pt x="9697" y="1417"/>
                </a:lnTo>
                <a:lnTo>
                  <a:pt x="9257" y="879"/>
                </a:lnTo>
                <a:lnTo>
                  <a:pt x="9013" y="586"/>
                </a:lnTo>
                <a:lnTo>
                  <a:pt x="8744" y="293"/>
                </a:lnTo>
                <a:lnTo>
                  <a:pt x="8598" y="171"/>
                </a:lnTo>
                <a:lnTo>
                  <a:pt x="8402" y="73"/>
                </a:lnTo>
                <a:lnTo>
                  <a:pt x="8231" y="24"/>
                </a:lnTo>
                <a:lnTo>
                  <a:pt x="8036" y="0"/>
                </a:lnTo>
                <a:close/>
              </a:path>
            </a:pathLst>
          </a:custGeom>
          <a:solidFill>
            <a:srgbClr val="FFAA4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AA4C"/>
              </a:solidFill>
            </a:endParaRPr>
          </a:p>
        </p:txBody>
      </p:sp>
      <p:graphicFrame>
        <p:nvGraphicFramePr>
          <p:cNvPr id="113" name="Google Shape;113;p19"/>
          <p:cNvGraphicFramePr/>
          <p:nvPr/>
        </p:nvGraphicFramePr>
        <p:xfrm>
          <a:off x="611450" y="1956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{7B9FEDF3-198E-47CA-9C6B-EA7E66B12C1E}</a:tableStyleId>
              </a:tblPr>
              <a:tblGrid>
                <a:gridCol w="778925"/>
                <a:gridCol w="793575"/>
                <a:gridCol w="793575"/>
                <a:gridCol w="793575"/>
                <a:gridCol w="793575"/>
                <a:gridCol w="793575"/>
                <a:gridCol w="793575"/>
                <a:gridCol w="793575"/>
                <a:gridCol w="793575"/>
                <a:gridCol w="793575"/>
              </a:tblGrid>
              <a:tr h="609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Slot Num</a:t>
                      </a:r>
                      <a:endParaRPr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AA4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AA4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AA4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AA4C">
                        <a:alpha val="2940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Solt 1</a:t>
                      </a:r>
                      <a:endParaRPr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AA4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AA4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AA4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AA4C">
                        <a:alpha val="2940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Solt 2</a:t>
                      </a:r>
                      <a:endParaRPr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AA4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AA4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AA4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AA4C">
                        <a:alpha val="2940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Solt 3</a:t>
                      </a:r>
                      <a:endParaRPr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AA4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AA4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AA4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AA4C">
                        <a:alpha val="2940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Solt 4</a:t>
                      </a:r>
                      <a:endParaRPr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AA4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AA4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AA4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AA4C">
                        <a:alpha val="2940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Solt 5</a:t>
                      </a:r>
                      <a:endParaRPr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AA4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AA4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AA4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AA4C">
                        <a:alpha val="2940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Solt 6</a:t>
                      </a:r>
                      <a:endParaRPr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AA4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AA4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AA4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AA4C">
                        <a:alpha val="2940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Solt 7</a:t>
                      </a:r>
                      <a:endParaRPr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AA4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AA4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AA4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AA4C">
                        <a:alpha val="2940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Solt 8</a:t>
                      </a:r>
                      <a:endParaRPr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AA4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AA4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AA4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AA4C">
                        <a:alpha val="2940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Solt 9</a:t>
                      </a:r>
                      <a:endParaRPr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AA4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AA4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AA4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AA4C">
                        <a:alpha val="29409"/>
                      </a:srgbClr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Value</a:t>
                      </a:r>
                      <a:endParaRPr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0</a:t>
                      </a:r>
                      <a:endParaRPr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1</a:t>
                      </a:r>
                      <a:endParaRPr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2</a:t>
                      </a:r>
                      <a:endParaRPr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4</a:t>
                      </a:r>
                      <a:endParaRPr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8</a:t>
                      </a:r>
                      <a:endParaRPr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16</a:t>
                      </a:r>
                      <a:endParaRPr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32</a:t>
                      </a:r>
                      <a:endParaRPr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64</a:t>
                      </a:r>
                      <a:endParaRPr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128</a:t>
                      </a:r>
                      <a:endParaRPr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822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Binary Num</a:t>
                      </a:r>
                      <a:endParaRPr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0</a:t>
                      </a:r>
                      <a:endParaRPr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1</a:t>
                      </a:r>
                      <a:endParaRPr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1</a:t>
                      </a:r>
                      <a:endParaRPr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1</a:t>
                      </a:r>
                      <a:endParaRPr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0</a:t>
                      </a:r>
                      <a:endParaRPr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0</a:t>
                      </a:r>
                      <a:endParaRPr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0</a:t>
                      </a:r>
                      <a:endParaRPr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0</a:t>
                      </a:r>
                      <a:endParaRPr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0</a:t>
                      </a:r>
                      <a:endParaRPr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14" name="Google Shape;114;p19"/>
          <p:cNvSpPr txBox="1"/>
          <p:nvPr/>
        </p:nvSpPr>
        <p:spPr>
          <a:xfrm>
            <a:off x="698850" y="3969450"/>
            <a:ext cx="54531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Fira Sans Black"/>
                <a:ea typeface="Fira Sans Black"/>
                <a:cs typeface="Fira Sans Black"/>
                <a:sym typeface="Fira Sans Black"/>
              </a:rPr>
              <a:t>Zero means off 1 means on</a:t>
            </a:r>
            <a:endParaRPr sz="1900">
              <a:latin typeface="Fira Sans Black"/>
              <a:ea typeface="Fira Sans Black"/>
              <a:cs typeface="Fira Sans Black"/>
              <a:sym typeface="Fira Sans Black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0"/>
          <p:cNvSpPr txBox="1"/>
          <p:nvPr>
            <p:ph type="title"/>
          </p:nvPr>
        </p:nvSpPr>
        <p:spPr>
          <a:xfrm>
            <a:off x="922000" y="891775"/>
            <a:ext cx="38712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Fira Sans ExtraBold"/>
                <a:ea typeface="Fira Sans ExtraBold"/>
                <a:cs typeface="Fira Sans ExtraBold"/>
                <a:sym typeface="Fira Sans ExtraBold"/>
              </a:rPr>
              <a:t>A picture is worth a </a:t>
            </a:r>
            <a:r>
              <a:rPr lang="en" sz="3600">
                <a:solidFill>
                  <a:srgbClr val="FFAA4C"/>
                </a:solidFill>
                <a:latin typeface="Fira Sans ExtraBold"/>
                <a:ea typeface="Fira Sans ExtraBold"/>
                <a:cs typeface="Fira Sans ExtraBold"/>
                <a:sym typeface="Fira Sans ExtraBold"/>
              </a:rPr>
              <a:t>thousand </a:t>
            </a:r>
            <a:r>
              <a:rPr lang="en" sz="3600">
                <a:latin typeface="Fira Sans ExtraBold"/>
                <a:ea typeface="Fira Sans ExtraBold"/>
                <a:cs typeface="Fira Sans ExtraBold"/>
                <a:sym typeface="Fira Sans ExtraBold"/>
              </a:rPr>
              <a:t>words</a:t>
            </a:r>
            <a:endParaRPr sz="3600">
              <a:latin typeface="Fira Sans ExtraBold"/>
              <a:ea typeface="Fira Sans ExtraBold"/>
              <a:cs typeface="Fira Sans ExtraBold"/>
              <a:sym typeface="Fira Sans ExtraBold"/>
            </a:endParaRPr>
          </a:p>
        </p:txBody>
      </p:sp>
      <p:sp>
        <p:nvSpPr>
          <p:cNvPr id="120" name="Google Shape;120;p20"/>
          <p:cNvSpPr txBox="1"/>
          <p:nvPr>
            <p:ph idx="1" type="body"/>
          </p:nvPr>
        </p:nvSpPr>
        <p:spPr>
          <a:xfrm>
            <a:off x="922000" y="2769575"/>
            <a:ext cx="3871200" cy="148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300">
                <a:latin typeface="Fira Sans Light"/>
                <a:ea typeface="Fira Sans Light"/>
                <a:cs typeface="Fira Sans Light"/>
                <a:sym typeface="Fira Sans Light"/>
              </a:rPr>
              <a:t>I think you started to feel the magic of this machine</a:t>
            </a:r>
            <a:endParaRPr sz="2300"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pic>
        <p:nvPicPr>
          <p:cNvPr id="121" name="Google Shape;121;p20"/>
          <p:cNvPicPr preferRelativeResize="0"/>
          <p:nvPr/>
        </p:nvPicPr>
        <p:blipFill rotWithShape="1">
          <a:blip r:embed="rId3">
            <a:alphaModFix/>
          </a:blip>
          <a:srcRect b="5507" l="9583" r="31115" t="5516"/>
          <a:stretch/>
        </p:blipFill>
        <p:spPr>
          <a:xfrm>
            <a:off x="4924850" y="782900"/>
            <a:ext cx="3621300" cy="36213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22" name="Google Shape;122;p20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23" name="Google Shape;123;p20"/>
          <p:cNvGrpSpPr/>
          <p:nvPr/>
        </p:nvGrpSpPr>
        <p:grpSpPr>
          <a:xfrm>
            <a:off x="8120067" y="370812"/>
            <a:ext cx="729938" cy="641867"/>
            <a:chOff x="1928175" y="312600"/>
            <a:chExt cx="425000" cy="373700"/>
          </a:xfrm>
        </p:grpSpPr>
        <p:sp>
          <p:nvSpPr>
            <p:cNvPr id="124" name="Google Shape;124;p20"/>
            <p:cNvSpPr/>
            <p:nvPr/>
          </p:nvSpPr>
          <p:spPr>
            <a:xfrm>
              <a:off x="1928175" y="312600"/>
              <a:ext cx="425000" cy="373700"/>
            </a:xfrm>
            <a:custGeom>
              <a:rect b="b" l="l" r="r" t="t"/>
              <a:pathLst>
                <a:path extrusionOk="0" h="14948" w="17000">
                  <a:moveTo>
                    <a:pt x="16022" y="978"/>
                  </a:moveTo>
                  <a:lnTo>
                    <a:pt x="16022" y="13971"/>
                  </a:lnTo>
                  <a:lnTo>
                    <a:pt x="978" y="13971"/>
                  </a:lnTo>
                  <a:lnTo>
                    <a:pt x="978" y="978"/>
                  </a:lnTo>
                  <a:close/>
                  <a:moveTo>
                    <a:pt x="782" y="1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5"/>
                  </a:lnTo>
                  <a:lnTo>
                    <a:pt x="123" y="343"/>
                  </a:lnTo>
                  <a:lnTo>
                    <a:pt x="74" y="489"/>
                  </a:lnTo>
                  <a:lnTo>
                    <a:pt x="25" y="636"/>
                  </a:lnTo>
                  <a:lnTo>
                    <a:pt x="1" y="782"/>
                  </a:lnTo>
                  <a:lnTo>
                    <a:pt x="1" y="14166"/>
                  </a:lnTo>
                  <a:lnTo>
                    <a:pt x="25" y="14313"/>
                  </a:lnTo>
                  <a:lnTo>
                    <a:pt x="74" y="14459"/>
                  </a:lnTo>
                  <a:lnTo>
                    <a:pt x="123" y="14606"/>
                  </a:lnTo>
                  <a:lnTo>
                    <a:pt x="221" y="14703"/>
                  </a:lnTo>
                  <a:lnTo>
                    <a:pt x="343" y="14801"/>
                  </a:lnTo>
                  <a:lnTo>
                    <a:pt x="489" y="14874"/>
                  </a:lnTo>
                  <a:lnTo>
                    <a:pt x="636" y="14923"/>
                  </a:lnTo>
                  <a:lnTo>
                    <a:pt x="782" y="14948"/>
                  </a:lnTo>
                  <a:lnTo>
                    <a:pt x="16218" y="14948"/>
                  </a:lnTo>
                  <a:lnTo>
                    <a:pt x="16364" y="14923"/>
                  </a:lnTo>
                  <a:lnTo>
                    <a:pt x="16511" y="14874"/>
                  </a:lnTo>
                  <a:lnTo>
                    <a:pt x="16657" y="14801"/>
                  </a:lnTo>
                  <a:lnTo>
                    <a:pt x="16779" y="14703"/>
                  </a:lnTo>
                  <a:lnTo>
                    <a:pt x="16877" y="14606"/>
                  </a:lnTo>
                  <a:lnTo>
                    <a:pt x="16926" y="14459"/>
                  </a:lnTo>
                  <a:lnTo>
                    <a:pt x="16975" y="14313"/>
                  </a:lnTo>
                  <a:lnTo>
                    <a:pt x="16999" y="14166"/>
                  </a:lnTo>
                  <a:lnTo>
                    <a:pt x="16999" y="782"/>
                  </a:lnTo>
                  <a:lnTo>
                    <a:pt x="16975" y="636"/>
                  </a:lnTo>
                  <a:lnTo>
                    <a:pt x="16926" y="489"/>
                  </a:lnTo>
                  <a:lnTo>
                    <a:pt x="16877" y="343"/>
                  </a:lnTo>
                  <a:lnTo>
                    <a:pt x="16779" y="245"/>
                  </a:lnTo>
                  <a:lnTo>
                    <a:pt x="16657" y="147"/>
                  </a:lnTo>
                  <a:lnTo>
                    <a:pt x="16511" y="74"/>
                  </a:lnTo>
                  <a:lnTo>
                    <a:pt x="16364" y="25"/>
                  </a:lnTo>
                  <a:lnTo>
                    <a:pt x="16218" y="1"/>
                  </a:lnTo>
                  <a:close/>
                </a:path>
              </a:pathLst>
            </a:custGeom>
            <a:solidFill>
              <a:srgbClr val="FFAA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20"/>
            <p:cNvSpPr/>
            <p:nvPr/>
          </p:nvSpPr>
          <p:spPr>
            <a:xfrm>
              <a:off x="1964825" y="349250"/>
              <a:ext cx="351700" cy="300425"/>
            </a:xfrm>
            <a:custGeom>
              <a:rect b="b" l="l" r="r" t="t"/>
              <a:pathLst>
                <a:path extrusionOk="0" h="12017" w="14068">
                  <a:moveTo>
                    <a:pt x="10111" y="1563"/>
                  </a:moveTo>
                  <a:lnTo>
                    <a:pt x="10307" y="1588"/>
                  </a:lnTo>
                  <a:lnTo>
                    <a:pt x="10502" y="1612"/>
                  </a:lnTo>
                  <a:lnTo>
                    <a:pt x="10697" y="1661"/>
                  </a:lnTo>
                  <a:lnTo>
                    <a:pt x="10868" y="1734"/>
                  </a:lnTo>
                  <a:lnTo>
                    <a:pt x="11039" y="1807"/>
                  </a:lnTo>
                  <a:lnTo>
                    <a:pt x="11186" y="1905"/>
                  </a:lnTo>
                  <a:lnTo>
                    <a:pt x="11357" y="2027"/>
                  </a:lnTo>
                  <a:lnTo>
                    <a:pt x="11479" y="2149"/>
                  </a:lnTo>
                  <a:lnTo>
                    <a:pt x="11625" y="2271"/>
                  </a:lnTo>
                  <a:lnTo>
                    <a:pt x="11723" y="2442"/>
                  </a:lnTo>
                  <a:lnTo>
                    <a:pt x="11821" y="2589"/>
                  </a:lnTo>
                  <a:lnTo>
                    <a:pt x="11894" y="2760"/>
                  </a:lnTo>
                  <a:lnTo>
                    <a:pt x="11967" y="2955"/>
                  </a:lnTo>
                  <a:lnTo>
                    <a:pt x="12016" y="3126"/>
                  </a:lnTo>
                  <a:lnTo>
                    <a:pt x="12041" y="3322"/>
                  </a:lnTo>
                  <a:lnTo>
                    <a:pt x="12065" y="3517"/>
                  </a:lnTo>
                  <a:lnTo>
                    <a:pt x="12041" y="3737"/>
                  </a:lnTo>
                  <a:lnTo>
                    <a:pt x="12016" y="3908"/>
                  </a:lnTo>
                  <a:lnTo>
                    <a:pt x="11967" y="4103"/>
                  </a:lnTo>
                  <a:lnTo>
                    <a:pt x="11894" y="4274"/>
                  </a:lnTo>
                  <a:lnTo>
                    <a:pt x="11821" y="4445"/>
                  </a:lnTo>
                  <a:lnTo>
                    <a:pt x="11723" y="4616"/>
                  </a:lnTo>
                  <a:lnTo>
                    <a:pt x="11625" y="4763"/>
                  </a:lnTo>
                  <a:lnTo>
                    <a:pt x="11479" y="4909"/>
                  </a:lnTo>
                  <a:lnTo>
                    <a:pt x="11357" y="5031"/>
                  </a:lnTo>
                  <a:lnTo>
                    <a:pt x="11186" y="5153"/>
                  </a:lnTo>
                  <a:lnTo>
                    <a:pt x="11039" y="5251"/>
                  </a:lnTo>
                  <a:lnTo>
                    <a:pt x="10868" y="5324"/>
                  </a:lnTo>
                  <a:lnTo>
                    <a:pt x="10697" y="5398"/>
                  </a:lnTo>
                  <a:lnTo>
                    <a:pt x="10502" y="5446"/>
                  </a:lnTo>
                  <a:lnTo>
                    <a:pt x="10307" y="5471"/>
                  </a:lnTo>
                  <a:lnTo>
                    <a:pt x="9916" y="5471"/>
                  </a:lnTo>
                  <a:lnTo>
                    <a:pt x="9720" y="5446"/>
                  </a:lnTo>
                  <a:lnTo>
                    <a:pt x="9525" y="5398"/>
                  </a:lnTo>
                  <a:lnTo>
                    <a:pt x="9354" y="5324"/>
                  </a:lnTo>
                  <a:lnTo>
                    <a:pt x="9183" y="5251"/>
                  </a:lnTo>
                  <a:lnTo>
                    <a:pt x="9012" y="5153"/>
                  </a:lnTo>
                  <a:lnTo>
                    <a:pt x="8866" y="5031"/>
                  </a:lnTo>
                  <a:lnTo>
                    <a:pt x="8719" y="4909"/>
                  </a:lnTo>
                  <a:lnTo>
                    <a:pt x="8597" y="4763"/>
                  </a:lnTo>
                  <a:lnTo>
                    <a:pt x="8475" y="4616"/>
                  </a:lnTo>
                  <a:lnTo>
                    <a:pt x="8377" y="4445"/>
                  </a:lnTo>
                  <a:lnTo>
                    <a:pt x="8304" y="4274"/>
                  </a:lnTo>
                  <a:lnTo>
                    <a:pt x="8231" y="4103"/>
                  </a:lnTo>
                  <a:lnTo>
                    <a:pt x="8182" y="3908"/>
                  </a:lnTo>
                  <a:lnTo>
                    <a:pt x="8157" y="3737"/>
                  </a:lnTo>
                  <a:lnTo>
                    <a:pt x="8157" y="3517"/>
                  </a:lnTo>
                  <a:lnTo>
                    <a:pt x="8157" y="3322"/>
                  </a:lnTo>
                  <a:lnTo>
                    <a:pt x="8182" y="3126"/>
                  </a:lnTo>
                  <a:lnTo>
                    <a:pt x="8231" y="2955"/>
                  </a:lnTo>
                  <a:lnTo>
                    <a:pt x="8304" y="2760"/>
                  </a:lnTo>
                  <a:lnTo>
                    <a:pt x="8377" y="2589"/>
                  </a:lnTo>
                  <a:lnTo>
                    <a:pt x="8475" y="2442"/>
                  </a:lnTo>
                  <a:lnTo>
                    <a:pt x="8597" y="2271"/>
                  </a:lnTo>
                  <a:lnTo>
                    <a:pt x="8719" y="2149"/>
                  </a:lnTo>
                  <a:lnTo>
                    <a:pt x="8866" y="2027"/>
                  </a:lnTo>
                  <a:lnTo>
                    <a:pt x="9012" y="1905"/>
                  </a:lnTo>
                  <a:lnTo>
                    <a:pt x="9183" y="1807"/>
                  </a:lnTo>
                  <a:lnTo>
                    <a:pt x="9354" y="1734"/>
                  </a:lnTo>
                  <a:lnTo>
                    <a:pt x="9525" y="1661"/>
                  </a:lnTo>
                  <a:lnTo>
                    <a:pt x="9720" y="1612"/>
                  </a:lnTo>
                  <a:lnTo>
                    <a:pt x="9916" y="1588"/>
                  </a:lnTo>
                  <a:lnTo>
                    <a:pt x="10111" y="1563"/>
                  </a:lnTo>
                  <a:close/>
                  <a:moveTo>
                    <a:pt x="0" y="0"/>
                  </a:moveTo>
                  <a:lnTo>
                    <a:pt x="0" y="9232"/>
                  </a:lnTo>
                  <a:lnTo>
                    <a:pt x="3248" y="5080"/>
                  </a:lnTo>
                  <a:lnTo>
                    <a:pt x="3346" y="4958"/>
                  </a:lnTo>
                  <a:lnTo>
                    <a:pt x="3468" y="4885"/>
                  </a:lnTo>
                  <a:lnTo>
                    <a:pt x="3590" y="4836"/>
                  </a:lnTo>
                  <a:lnTo>
                    <a:pt x="3737" y="4811"/>
                  </a:lnTo>
                  <a:lnTo>
                    <a:pt x="3859" y="4836"/>
                  </a:lnTo>
                  <a:lnTo>
                    <a:pt x="4005" y="4885"/>
                  </a:lnTo>
                  <a:lnTo>
                    <a:pt x="4128" y="4958"/>
                  </a:lnTo>
                  <a:lnTo>
                    <a:pt x="4225" y="5080"/>
                  </a:lnTo>
                  <a:lnTo>
                    <a:pt x="9647" y="12016"/>
                  </a:lnTo>
                  <a:lnTo>
                    <a:pt x="10233" y="12016"/>
                  </a:lnTo>
                  <a:lnTo>
                    <a:pt x="10087" y="11772"/>
                  </a:lnTo>
                  <a:lnTo>
                    <a:pt x="8157" y="9305"/>
                  </a:lnTo>
                  <a:lnTo>
                    <a:pt x="9403" y="7718"/>
                  </a:lnTo>
                  <a:lnTo>
                    <a:pt x="9501" y="7596"/>
                  </a:lnTo>
                  <a:lnTo>
                    <a:pt x="9623" y="7522"/>
                  </a:lnTo>
                  <a:lnTo>
                    <a:pt x="9745" y="7473"/>
                  </a:lnTo>
                  <a:lnTo>
                    <a:pt x="9891" y="7449"/>
                  </a:lnTo>
                  <a:lnTo>
                    <a:pt x="10014" y="7473"/>
                  </a:lnTo>
                  <a:lnTo>
                    <a:pt x="10160" y="7522"/>
                  </a:lnTo>
                  <a:lnTo>
                    <a:pt x="10282" y="7596"/>
                  </a:lnTo>
                  <a:lnTo>
                    <a:pt x="10380" y="7718"/>
                  </a:lnTo>
                  <a:lnTo>
                    <a:pt x="13750" y="12016"/>
                  </a:lnTo>
                  <a:lnTo>
                    <a:pt x="14068" y="12016"/>
                  </a:lnTo>
                  <a:lnTo>
                    <a:pt x="14068" y="0"/>
                  </a:lnTo>
                  <a:close/>
                </a:path>
              </a:pathLst>
            </a:custGeom>
            <a:solidFill>
              <a:srgbClr val="FFAA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3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1"/>
          <p:cNvSpPr txBox="1"/>
          <p:nvPr>
            <p:ph idx="4294967295" type="title"/>
          </p:nvPr>
        </p:nvSpPr>
        <p:spPr>
          <a:xfrm>
            <a:off x="657225" y="3080450"/>
            <a:ext cx="4754100" cy="138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rgbClr val="FFFFFF"/>
                </a:solidFill>
                <a:latin typeface="Fira Sans Black"/>
                <a:ea typeface="Fira Sans Black"/>
                <a:cs typeface="Fira Sans Black"/>
                <a:sym typeface="Fira Sans Black"/>
              </a:rPr>
              <a:t>Want to understand more?</a:t>
            </a:r>
            <a:endParaRPr sz="2900">
              <a:solidFill>
                <a:srgbClr val="FFFFFF"/>
              </a:solidFill>
              <a:latin typeface="Fira Sans Black"/>
              <a:ea typeface="Fira Sans Black"/>
              <a:cs typeface="Fira Sans Black"/>
              <a:sym typeface="Fira Sans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rgbClr val="FFFFFF"/>
                </a:solidFill>
                <a:latin typeface="Fira Sans Black"/>
                <a:ea typeface="Fira Sans Black"/>
                <a:cs typeface="Fira Sans Black"/>
                <a:sym typeface="Fira Sans Black"/>
              </a:rPr>
              <a:t>Use your brain </a:t>
            </a:r>
            <a:r>
              <a:rPr lang="en" sz="2900">
                <a:solidFill>
                  <a:srgbClr val="FFFFFF"/>
                </a:solidFill>
                <a:latin typeface="Fira Sans Black"/>
                <a:ea typeface="Fira Sans Black"/>
                <a:cs typeface="Fira Sans Black"/>
                <a:sym typeface="Fira Sans Black"/>
              </a:rPr>
              <a:t>with me.</a:t>
            </a:r>
            <a:endParaRPr sz="2900">
              <a:solidFill>
                <a:srgbClr val="FFFFFF"/>
              </a:solidFill>
              <a:latin typeface="Fira Sans Black"/>
              <a:ea typeface="Fira Sans Black"/>
              <a:cs typeface="Fira Sans Black"/>
              <a:sym typeface="Fira Sans Black"/>
            </a:endParaRPr>
          </a:p>
        </p:txBody>
      </p:sp>
      <p:sp>
        <p:nvSpPr>
          <p:cNvPr id="132" name="Google Shape;132;p21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33" name="Google Shape;133;p21"/>
          <p:cNvGrpSpPr/>
          <p:nvPr/>
        </p:nvGrpSpPr>
        <p:grpSpPr>
          <a:xfrm>
            <a:off x="8055170" y="359331"/>
            <a:ext cx="796189" cy="662797"/>
            <a:chOff x="1244325" y="314425"/>
            <a:chExt cx="444525" cy="370050"/>
          </a:xfrm>
        </p:grpSpPr>
        <p:sp>
          <p:nvSpPr>
            <p:cNvPr id="134" name="Google Shape;134;p21"/>
            <p:cNvSpPr/>
            <p:nvPr/>
          </p:nvSpPr>
          <p:spPr>
            <a:xfrm>
              <a:off x="1388425" y="463425"/>
              <a:ext cx="143525" cy="143500"/>
            </a:xfrm>
            <a:custGeom>
              <a:rect b="b" l="l" r="r" t="t"/>
              <a:pathLst>
                <a:path extrusionOk="0" h="5740" w="5741">
                  <a:moveTo>
                    <a:pt x="2809" y="0"/>
                  </a:moveTo>
                  <a:lnTo>
                    <a:pt x="2492" y="49"/>
                  </a:lnTo>
                  <a:lnTo>
                    <a:pt x="2199" y="122"/>
                  </a:lnTo>
                  <a:lnTo>
                    <a:pt x="1906" y="244"/>
                  </a:lnTo>
                  <a:lnTo>
                    <a:pt x="1637" y="366"/>
                  </a:lnTo>
                  <a:lnTo>
                    <a:pt x="1368" y="537"/>
                  </a:lnTo>
                  <a:lnTo>
                    <a:pt x="1149" y="708"/>
                  </a:lnTo>
                  <a:lnTo>
                    <a:pt x="904" y="904"/>
                  </a:lnTo>
                  <a:lnTo>
                    <a:pt x="709" y="1124"/>
                  </a:lnTo>
                  <a:lnTo>
                    <a:pt x="538" y="1368"/>
                  </a:lnTo>
                  <a:lnTo>
                    <a:pt x="367" y="1636"/>
                  </a:lnTo>
                  <a:lnTo>
                    <a:pt x="245" y="1905"/>
                  </a:lnTo>
                  <a:lnTo>
                    <a:pt x="147" y="2198"/>
                  </a:lnTo>
                  <a:lnTo>
                    <a:pt x="74" y="2491"/>
                  </a:lnTo>
                  <a:lnTo>
                    <a:pt x="25" y="2809"/>
                  </a:lnTo>
                  <a:lnTo>
                    <a:pt x="1" y="3126"/>
                  </a:lnTo>
                  <a:lnTo>
                    <a:pt x="25" y="3517"/>
                  </a:lnTo>
                  <a:lnTo>
                    <a:pt x="98" y="3908"/>
                  </a:lnTo>
                  <a:lnTo>
                    <a:pt x="221" y="4274"/>
                  </a:lnTo>
                  <a:lnTo>
                    <a:pt x="392" y="4641"/>
                  </a:lnTo>
                  <a:lnTo>
                    <a:pt x="611" y="4958"/>
                  </a:lnTo>
                  <a:lnTo>
                    <a:pt x="856" y="5251"/>
                  </a:lnTo>
                  <a:lnTo>
                    <a:pt x="1124" y="5520"/>
                  </a:lnTo>
                  <a:lnTo>
                    <a:pt x="1442" y="5740"/>
                  </a:lnTo>
                  <a:lnTo>
                    <a:pt x="1393" y="5422"/>
                  </a:lnTo>
                  <a:lnTo>
                    <a:pt x="1368" y="5080"/>
                  </a:lnTo>
                  <a:lnTo>
                    <a:pt x="1393" y="4689"/>
                  </a:lnTo>
                  <a:lnTo>
                    <a:pt x="1442" y="4323"/>
                  </a:lnTo>
                  <a:lnTo>
                    <a:pt x="1539" y="3957"/>
                  </a:lnTo>
                  <a:lnTo>
                    <a:pt x="1662" y="3639"/>
                  </a:lnTo>
                  <a:lnTo>
                    <a:pt x="1808" y="3297"/>
                  </a:lnTo>
                  <a:lnTo>
                    <a:pt x="2003" y="3004"/>
                  </a:lnTo>
                  <a:lnTo>
                    <a:pt x="2223" y="2711"/>
                  </a:lnTo>
                  <a:lnTo>
                    <a:pt x="2468" y="2442"/>
                  </a:lnTo>
                  <a:lnTo>
                    <a:pt x="2712" y="2198"/>
                  </a:lnTo>
                  <a:lnTo>
                    <a:pt x="3005" y="2003"/>
                  </a:lnTo>
                  <a:lnTo>
                    <a:pt x="3322" y="1807"/>
                  </a:lnTo>
                  <a:lnTo>
                    <a:pt x="3640" y="1661"/>
                  </a:lnTo>
                  <a:lnTo>
                    <a:pt x="3982" y="1514"/>
                  </a:lnTo>
                  <a:lnTo>
                    <a:pt x="4324" y="1441"/>
                  </a:lnTo>
                  <a:lnTo>
                    <a:pt x="4690" y="1368"/>
                  </a:lnTo>
                  <a:lnTo>
                    <a:pt x="5423" y="1368"/>
                  </a:lnTo>
                  <a:lnTo>
                    <a:pt x="5740" y="1417"/>
                  </a:lnTo>
                  <a:lnTo>
                    <a:pt x="5520" y="1124"/>
                  </a:lnTo>
                  <a:lnTo>
                    <a:pt x="5252" y="831"/>
                  </a:lnTo>
                  <a:lnTo>
                    <a:pt x="4959" y="586"/>
                  </a:lnTo>
                  <a:lnTo>
                    <a:pt x="4641" y="391"/>
                  </a:lnTo>
                  <a:lnTo>
                    <a:pt x="4299" y="220"/>
                  </a:lnTo>
                  <a:lnTo>
                    <a:pt x="3933" y="98"/>
                  </a:lnTo>
                  <a:lnTo>
                    <a:pt x="3542" y="25"/>
                  </a:lnTo>
                  <a:lnTo>
                    <a:pt x="31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21"/>
            <p:cNvSpPr/>
            <p:nvPr/>
          </p:nvSpPr>
          <p:spPr>
            <a:xfrm>
              <a:off x="1244325" y="314425"/>
              <a:ext cx="444525" cy="370050"/>
            </a:xfrm>
            <a:custGeom>
              <a:rect b="b" l="l" r="r" t="t"/>
              <a:pathLst>
                <a:path extrusionOk="0" h="14802" w="17781">
                  <a:moveTo>
                    <a:pt x="11748" y="2101"/>
                  </a:moveTo>
                  <a:lnTo>
                    <a:pt x="11846" y="2126"/>
                  </a:lnTo>
                  <a:lnTo>
                    <a:pt x="11919" y="2175"/>
                  </a:lnTo>
                  <a:lnTo>
                    <a:pt x="11968" y="2248"/>
                  </a:lnTo>
                  <a:lnTo>
                    <a:pt x="11993" y="2346"/>
                  </a:lnTo>
                  <a:lnTo>
                    <a:pt x="11968" y="2419"/>
                  </a:lnTo>
                  <a:lnTo>
                    <a:pt x="11919" y="2492"/>
                  </a:lnTo>
                  <a:lnTo>
                    <a:pt x="11846" y="2541"/>
                  </a:lnTo>
                  <a:lnTo>
                    <a:pt x="11748" y="2565"/>
                  </a:lnTo>
                  <a:lnTo>
                    <a:pt x="6033" y="2565"/>
                  </a:lnTo>
                  <a:lnTo>
                    <a:pt x="5936" y="2541"/>
                  </a:lnTo>
                  <a:lnTo>
                    <a:pt x="5862" y="2492"/>
                  </a:lnTo>
                  <a:lnTo>
                    <a:pt x="5814" y="2419"/>
                  </a:lnTo>
                  <a:lnTo>
                    <a:pt x="5789" y="2346"/>
                  </a:lnTo>
                  <a:lnTo>
                    <a:pt x="5814" y="2248"/>
                  </a:lnTo>
                  <a:lnTo>
                    <a:pt x="5862" y="2175"/>
                  </a:lnTo>
                  <a:lnTo>
                    <a:pt x="5936" y="2126"/>
                  </a:lnTo>
                  <a:lnTo>
                    <a:pt x="6033" y="2101"/>
                  </a:lnTo>
                  <a:close/>
                  <a:moveTo>
                    <a:pt x="15949" y="4519"/>
                  </a:moveTo>
                  <a:lnTo>
                    <a:pt x="16047" y="4568"/>
                  </a:lnTo>
                  <a:lnTo>
                    <a:pt x="16145" y="4592"/>
                  </a:lnTo>
                  <a:lnTo>
                    <a:pt x="16193" y="4666"/>
                  </a:lnTo>
                  <a:lnTo>
                    <a:pt x="16267" y="4739"/>
                  </a:lnTo>
                  <a:lnTo>
                    <a:pt x="16316" y="4812"/>
                  </a:lnTo>
                  <a:lnTo>
                    <a:pt x="16340" y="4910"/>
                  </a:lnTo>
                  <a:lnTo>
                    <a:pt x="16340" y="5008"/>
                  </a:lnTo>
                  <a:lnTo>
                    <a:pt x="16340" y="5789"/>
                  </a:lnTo>
                  <a:lnTo>
                    <a:pt x="16340" y="5887"/>
                  </a:lnTo>
                  <a:lnTo>
                    <a:pt x="16316" y="5985"/>
                  </a:lnTo>
                  <a:lnTo>
                    <a:pt x="16267" y="6058"/>
                  </a:lnTo>
                  <a:lnTo>
                    <a:pt x="16193" y="6131"/>
                  </a:lnTo>
                  <a:lnTo>
                    <a:pt x="16145" y="6204"/>
                  </a:lnTo>
                  <a:lnTo>
                    <a:pt x="16047" y="6229"/>
                  </a:lnTo>
                  <a:lnTo>
                    <a:pt x="15949" y="6278"/>
                  </a:lnTo>
                  <a:lnTo>
                    <a:pt x="14069" y="6278"/>
                  </a:lnTo>
                  <a:lnTo>
                    <a:pt x="13971" y="6229"/>
                  </a:lnTo>
                  <a:lnTo>
                    <a:pt x="13898" y="6204"/>
                  </a:lnTo>
                  <a:lnTo>
                    <a:pt x="13824" y="6131"/>
                  </a:lnTo>
                  <a:lnTo>
                    <a:pt x="13751" y="6058"/>
                  </a:lnTo>
                  <a:lnTo>
                    <a:pt x="13727" y="5985"/>
                  </a:lnTo>
                  <a:lnTo>
                    <a:pt x="13678" y="5887"/>
                  </a:lnTo>
                  <a:lnTo>
                    <a:pt x="13678" y="5789"/>
                  </a:lnTo>
                  <a:lnTo>
                    <a:pt x="13678" y="5008"/>
                  </a:lnTo>
                  <a:lnTo>
                    <a:pt x="13678" y="4910"/>
                  </a:lnTo>
                  <a:lnTo>
                    <a:pt x="13727" y="4812"/>
                  </a:lnTo>
                  <a:lnTo>
                    <a:pt x="13751" y="4739"/>
                  </a:lnTo>
                  <a:lnTo>
                    <a:pt x="13824" y="4666"/>
                  </a:lnTo>
                  <a:lnTo>
                    <a:pt x="13898" y="4592"/>
                  </a:lnTo>
                  <a:lnTo>
                    <a:pt x="13971" y="4568"/>
                  </a:lnTo>
                  <a:lnTo>
                    <a:pt x="14069" y="4519"/>
                  </a:lnTo>
                  <a:close/>
                  <a:moveTo>
                    <a:pt x="8891" y="5105"/>
                  </a:moveTo>
                  <a:lnTo>
                    <a:pt x="9306" y="5130"/>
                  </a:lnTo>
                  <a:lnTo>
                    <a:pt x="9697" y="5179"/>
                  </a:lnTo>
                  <a:lnTo>
                    <a:pt x="10063" y="5276"/>
                  </a:lnTo>
                  <a:lnTo>
                    <a:pt x="10430" y="5423"/>
                  </a:lnTo>
                  <a:lnTo>
                    <a:pt x="10796" y="5594"/>
                  </a:lnTo>
                  <a:lnTo>
                    <a:pt x="11113" y="5789"/>
                  </a:lnTo>
                  <a:lnTo>
                    <a:pt x="11406" y="6009"/>
                  </a:lnTo>
                  <a:lnTo>
                    <a:pt x="11700" y="6278"/>
                  </a:lnTo>
                  <a:lnTo>
                    <a:pt x="11968" y="6546"/>
                  </a:lnTo>
                  <a:lnTo>
                    <a:pt x="12188" y="6864"/>
                  </a:lnTo>
                  <a:lnTo>
                    <a:pt x="12383" y="7181"/>
                  </a:lnTo>
                  <a:lnTo>
                    <a:pt x="12554" y="7523"/>
                  </a:lnTo>
                  <a:lnTo>
                    <a:pt x="12676" y="7890"/>
                  </a:lnTo>
                  <a:lnTo>
                    <a:pt x="12774" y="8280"/>
                  </a:lnTo>
                  <a:lnTo>
                    <a:pt x="12847" y="8671"/>
                  </a:lnTo>
                  <a:lnTo>
                    <a:pt x="12872" y="9086"/>
                  </a:lnTo>
                  <a:lnTo>
                    <a:pt x="12847" y="9477"/>
                  </a:lnTo>
                  <a:lnTo>
                    <a:pt x="12774" y="9868"/>
                  </a:lnTo>
                  <a:lnTo>
                    <a:pt x="12676" y="10259"/>
                  </a:lnTo>
                  <a:lnTo>
                    <a:pt x="12554" y="10625"/>
                  </a:lnTo>
                  <a:lnTo>
                    <a:pt x="12383" y="10967"/>
                  </a:lnTo>
                  <a:lnTo>
                    <a:pt x="12188" y="11309"/>
                  </a:lnTo>
                  <a:lnTo>
                    <a:pt x="11968" y="11602"/>
                  </a:lnTo>
                  <a:lnTo>
                    <a:pt x="11700" y="11895"/>
                  </a:lnTo>
                  <a:lnTo>
                    <a:pt x="11406" y="12139"/>
                  </a:lnTo>
                  <a:lnTo>
                    <a:pt x="11113" y="12383"/>
                  </a:lnTo>
                  <a:lnTo>
                    <a:pt x="10796" y="12579"/>
                  </a:lnTo>
                  <a:lnTo>
                    <a:pt x="10430" y="12750"/>
                  </a:lnTo>
                  <a:lnTo>
                    <a:pt x="10063" y="12872"/>
                  </a:lnTo>
                  <a:lnTo>
                    <a:pt x="9697" y="12970"/>
                  </a:lnTo>
                  <a:lnTo>
                    <a:pt x="9306" y="13018"/>
                  </a:lnTo>
                  <a:lnTo>
                    <a:pt x="8891" y="13043"/>
                  </a:lnTo>
                  <a:lnTo>
                    <a:pt x="8476" y="13018"/>
                  </a:lnTo>
                  <a:lnTo>
                    <a:pt x="8085" y="12970"/>
                  </a:lnTo>
                  <a:lnTo>
                    <a:pt x="7719" y="12872"/>
                  </a:lnTo>
                  <a:lnTo>
                    <a:pt x="7352" y="12750"/>
                  </a:lnTo>
                  <a:lnTo>
                    <a:pt x="6986" y="12579"/>
                  </a:lnTo>
                  <a:lnTo>
                    <a:pt x="6668" y="12383"/>
                  </a:lnTo>
                  <a:lnTo>
                    <a:pt x="6375" y="12139"/>
                  </a:lnTo>
                  <a:lnTo>
                    <a:pt x="6082" y="11895"/>
                  </a:lnTo>
                  <a:lnTo>
                    <a:pt x="5814" y="11602"/>
                  </a:lnTo>
                  <a:lnTo>
                    <a:pt x="5594" y="11309"/>
                  </a:lnTo>
                  <a:lnTo>
                    <a:pt x="5398" y="10967"/>
                  </a:lnTo>
                  <a:lnTo>
                    <a:pt x="5227" y="10625"/>
                  </a:lnTo>
                  <a:lnTo>
                    <a:pt x="5105" y="10259"/>
                  </a:lnTo>
                  <a:lnTo>
                    <a:pt x="5008" y="9868"/>
                  </a:lnTo>
                  <a:lnTo>
                    <a:pt x="4934" y="9477"/>
                  </a:lnTo>
                  <a:lnTo>
                    <a:pt x="4910" y="9086"/>
                  </a:lnTo>
                  <a:lnTo>
                    <a:pt x="4934" y="8671"/>
                  </a:lnTo>
                  <a:lnTo>
                    <a:pt x="5008" y="8280"/>
                  </a:lnTo>
                  <a:lnTo>
                    <a:pt x="5105" y="7890"/>
                  </a:lnTo>
                  <a:lnTo>
                    <a:pt x="5227" y="7523"/>
                  </a:lnTo>
                  <a:lnTo>
                    <a:pt x="5398" y="7181"/>
                  </a:lnTo>
                  <a:lnTo>
                    <a:pt x="5594" y="6864"/>
                  </a:lnTo>
                  <a:lnTo>
                    <a:pt x="5814" y="6546"/>
                  </a:lnTo>
                  <a:lnTo>
                    <a:pt x="6082" y="6278"/>
                  </a:lnTo>
                  <a:lnTo>
                    <a:pt x="6375" y="6009"/>
                  </a:lnTo>
                  <a:lnTo>
                    <a:pt x="6668" y="5789"/>
                  </a:lnTo>
                  <a:lnTo>
                    <a:pt x="6986" y="5594"/>
                  </a:lnTo>
                  <a:lnTo>
                    <a:pt x="7352" y="5423"/>
                  </a:lnTo>
                  <a:lnTo>
                    <a:pt x="7719" y="5276"/>
                  </a:lnTo>
                  <a:lnTo>
                    <a:pt x="8085" y="5179"/>
                  </a:lnTo>
                  <a:lnTo>
                    <a:pt x="8476" y="5130"/>
                  </a:lnTo>
                  <a:lnTo>
                    <a:pt x="8891" y="5105"/>
                  </a:lnTo>
                  <a:close/>
                  <a:moveTo>
                    <a:pt x="5301" y="1"/>
                  </a:moveTo>
                  <a:lnTo>
                    <a:pt x="5154" y="50"/>
                  </a:lnTo>
                  <a:lnTo>
                    <a:pt x="5008" y="123"/>
                  </a:lnTo>
                  <a:lnTo>
                    <a:pt x="4861" y="221"/>
                  </a:lnTo>
                  <a:lnTo>
                    <a:pt x="4739" y="318"/>
                  </a:lnTo>
                  <a:lnTo>
                    <a:pt x="4641" y="465"/>
                  </a:lnTo>
                  <a:lnTo>
                    <a:pt x="4568" y="611"/>
                  </a:lnTo>
                  <a:lnTo>
                    <a:pt x="4519" y="758"/>
                  </a:lnTo>
                  <a:lnTo>
                    <a:pt x="4080" y="2565"/>
                  </a:lnTo>
                  <a:lnTo>
                    <a:pt x="3249" y="2565"/>
                  </a:lnTo>
                  <a:lnTo>
                    <a:pt x="3249" y="2468"/>
                  </a:lnTo>
                  <a:lnTo>
                    <a:pt x="3225" y="2370"/>
                  </a:lnTo>
                  <a:lnTo>
                    <a:pt x="3176" y="2297"/>
                  </a:lnTo>
                  <a:lnTo>
                    <a:pt x="3103" y="2223"/>
                  </a:lnTo>
                  <a:lnTo>
                    <a:pt x="3054" y="2150"/>
                  </a:lnTo>
                  <a:lnTo>
                    <a:pt x="2956" y="2126"/>
                  </a:lnTo>
                  <a:lnTo>
                    <a:pt x="2858" y="2077"/>
                  </a:lnTo>
                  <a:lnTo>
                    <a:pt x="1955" y="2077"/>
                  </a:lnTo>
                  <a:lnTo>
                    <a:pt x="1857" y="2126"/>
                  </a:lnTo>
                  <a:lnTo>
                    <a:pt x="1784" y="2150"/>
                  </a:lnTo>
                  <a:lnTo>
                    <a:pt x="1711" y="2223"/>
                  </a:lnTo>
                  <a:lnTo>
                    <a:pt x="1637" y="2297"/>
                  </a:lnTo>
                  <a:lnTo>
                    <a:pt x="1613" y="2370"/>
                  </a:lnTo>
                  <a:lnTo>
                    <a:pt x="1564" y="2468"/>
                  </a:lnTo>
                  <a:lnTo>
                    <a:pt x="1564" y="2565"/>
                  </a:lnTo>
                  <a:lnTo>
                    <a:pt x="782" y="2565"/>
                  </a:lnTo>
                  <a:lnTo>
                    <a:pt x="636" y="2590"/>
                  </a:lnTo>
                  <a:lnTo>
                    <a:pt x="489" y="2639"/>
                  </a:lnTo>
                  <a:lnTo>
                    <a:pt x="343" y="2687"/>
                  </a:lnTo>
                  <a:lnTo>
                    <a:pt x="221" y="2785"/>
                  </a:lnTo>
                  <a:lnTo>
                    <a:pt x="123" y="2907"/>
                  </a:lnTo>
                  <a:lnTo>
                    <a:pt x="74" y="3054"/>
                  </a:lnTo>
                  <a:lnTo>
                    <a:pt x="25" y="3200"/>
                  </a:lnTo>
                  <a:lnTo>
                    <a:pt x="1" y="3347"/>
                  </a:lnTo>
                  <a:lnTo>
                    <a:pt x="1" y="14020"/>
                  </a:lnTo>
                  <a:lnTo>
                    <a:pt x="25" y="14191"/>
                  </a:lnTo>
                  <a:lnTo>
                    <a:pt x="74" y="14337"/>
                  </a:lnTo>
                  <a:lnTo>
                    <a:pt x="123" y="14459"/>
                  </a:lnTo>
                  <a:lnTo>
                    <a:pt x="221" y="14581"/>
                  </a:lnTo>
                  <a:lnTo>
                    <a:pt x="343" y="14679"/>
                  </a:lnTo>
                  <a:lnTo>
                    <a:pt x="489" y="14752"/>
                  </a:lnTo>
                  <a:lnTo>
                    <a:pt x="636" y="14801"/>
                  </a:lnTo>
                  <a:lnTo>
                    <a:pt x="17146" y="14801"/>
                  </a:lnTo>
                  <a:lnTo>
                    <a:pt x="17292" y="14752"/>
                  </a:lnTo>
                  <a:lnTo>
                    <a:pt x="17439" y="14679"/>
                  </a:lnTo>
                  <a:lnTo>
                    <a:pt x="17561" y="14581"/>
                  </a:lnTo>
                  <a:lnTo>
                    <a:pt x="17659" y="14459"/>
                  </a:lnTo>
                  <a:lnTo>
                    <a:pt x="17708" y="14337"/>
                  </a:lnTo>
                  <a:lnTo>
                    <a:pt x="17756" y="14191"/>
                  </a:lnTo>
                  <a:lnTo>
                    <a:pt x="17781" y="14020"/>
                  </a:lnTo>
                  <a:lnTo>
                    <a:pt x="17781" y="3347"/>
                  </a:lnTo>
                  <a:lnTo>
                    <a:pt x="17756" y="3200"/>
                  </a:lnTo>
                  <a:lnTo>
                    <a:pt x="17708" y="3054"/>
                  </a:lnTo>
                  <a:lnTo>
                    <a:pt x="17659" y="2907"/>
                  </a:lnTo>
                  <a:lnTo>
                    <a:pt x="17561" y="2785"/>
                  </a:lnTo>
                  <a:lnTo>
                    <a:pt x="17439" y="2687"/>
                  </a:lnTo>
                  <a:lnTo>
                    <a:pt x="17292" y="2639"/>
                  </a:lnTo>
                  <a:lnTo>
                    <a:pt x="17146" y="2590"/>
                  </a:lnTo>
                  <a:lnTo>
                    <a:pt x="16999" y="2565"/>
                  </a:lnTo>
                  <a:lnTo>
                    <a:pt x="13702" y="2565"/>
                  </a:lnTo>
                  <a:lnTo>
                    <a:pt x="13263" y="758"/>
                  </a:lnTo>
                  <a:lnTo>
                    <a:pt x="13214" y="611"/>
                  </a:lnTo>
                  <a:lnTo>
                    <a:pt x="13141" y="465"/>
                  </a:lnTo>
                  <a:lnTo>
                    <a:pt x="13043" y="318"/>
                  </a:lnTo>
                  <a:lnTo>
                    <a:pt x="12921" y="221"/>
                  </a:lnTo>
                  <a:lnTo>
                    <a:pt x="12774" y="123"/>
                  </a:lnTo>
                  <a:lnTo>
                    <a:pt x="12628" y="50"/>
                  </a:lnTo>
                  <a:lnTo>
                    <a:pt x="1248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livia template">
  <a:themeElements>
    <a:clrScheme name="Custom 347">
      <a:dk1>
        <a:srgbClr val="434343"/>
      </a:dk1>
      <a:lt1>
        <a:srgbClr val="FFFFFF"/>
      </a:lt1>
      <a:dk2>
        <a:srgbClr val="666666"/>
      </a:dk2>
      <a:lt2>
        <a:srgbClr val="ECE9E6"/>
      </a:lt2>
      <a:accent1>
        <a:srgbClr val="FFB600"/>
      </a:accent1>
      <a:accent2>
        <a:srgbClr val="FF8400"/>
      </a:accent2>
      <a:accent3>
        <a:srgbClr val="FA5E5E"/>
      </a:accent3>
      <a:accent4>
        <a:srgbClr val="E42A87"/>
      </a:accent4>
      <a:accent5>
        <a:srgbClr val="B143C7"/>
      </a:accent5>
      <a:accent6>
        <a:srgbClr val="7241B4"/>
      </a:accent6>
      <a:hlink>
        <a:srgbClr val="434343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